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20793"/>
            <a:ext cx="18288000" cy="9266555"/>
          </a:xfrm>
          <a:custGeom>
            <a:avLst/>
            <a:gdLst/>
            <a:ahLst/>
            <a:cxnLst/>
            <a:rect l="l" t="t" r="r" b="b"/>
            <a:pathLst>
              <a:path w="18288000" h="9266555">
                <a:moveTo>
                  <a:pt x="0" y="9266205"/>
                </a:moveTo>
                <a:lnTo>
                  <a:pt x="18287998" y="9266205"/>
                </a:lnTo>
                <a:lnTo>
                  <a:pt x="18287998" y="0"/>
                </a:lnTo>
                <a:lnTo>
                  <a:pt x="0" y="0"/>
                </a:lnTo>
                <a:lnTo>
                  <a:pt x="0" y="9266205"/>
                </a:lnTo>
                <a:close/>
              </a:path>
            </a:pathLst>
          </a:custGeom>
          <a:solidFill>
            <a:srgbClr val="EC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755" y="2190846"/>
            <a:ext cx="10641330" cy="3107055"/>
          </a:xfrm>
          <a:custGeom>
            <a:avLst/>
            <a:gdLst/>
            <a:ahLst/>
            <a:cxnLst/>
            <a:rect l="l" t="t" r="r" b="b"/>
            <a:pathLst>
              <a:path w="10641330" h="3107054">
                <a:moveTo>
                  <a:pt x="10640865" y="3106596"/>
                </a:moveTo>
                <a:lnTo>
                  <a:pt x="0" y="3106596"/>
                </a:lnTo>
                <a:lnTo>
                  <a:pt x="0" y="0"/>
                </a:lnTo>
                <a:lnTo>
                  <a:pt x="10640865" y="0"/>
                </a:lnTo>
                <a:lnTo>
                  <a:pt x="10640865" y="3106596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699" y="2182791"/>
            <a:ext cx="10657205" cy="3122930"/>
          </a:xfrm>
          <a:custGeom>
            <a:avLst/>
            <a:gdLst/>
            <a:ahLst/>
            <a:cxnLst/>
            <a:rect l="l" t="t" r="r" b="b"/>
            <a:pathLst>
              <a:path w="10657205" h="3122929">
                <a:moveTo>
                  <a:pt x="16111" y="3122707"/>
                </a:moveTo>
                <a:lnTo>
                  <a:pt x="0" y="3122707"/>
                </a:lnTo>
                <a:lnTo>
                  <a:pt x="0" y="0"/>
                </a:lnTo>
                <a:lnTo>
                  <a:pt x="16111" y="0"/>
                </a:lnTo>
                <a:lnTo>
                  <a:pt x="16111" y="3122707"/>
                </a:lnTo>
                <a:close/>
              </a:path>
              <a:path w="10657205" h="3122929">
                <a:moveTo>
                  <a:pt x="10640864" y="16111"/>
                </a:moveTo>
                <a:lnTo>
                  <a:pt x="16111" y="16111"/>
                </a:lnTo>
                <a:lnTo>
                  <a:pt x="16111" y="0"/>
                </a:lnTo>
                <a:lnTo>
                  <a:pt x="10640864" y="0"/>
                </a:lnTo>
                <a:lnTo>
                  <a:pt x="10640864" y="16111"/>
                </a:lnTo>
                <a:close/>
              </a:path>
              <a:path w="10657205" h="3122929">
                <a:moveTo>
                  <a:pt x="10656771" y="3122707"/>
                </a:moveTo>
                <a:lnTo>
                  <a:pt x="10640864" y="3122707"/>
                </a:lnTo>
                <a:lnTo>
                  <a:pt x="10656771" y="0"/>
                </a:lnTo>
                <a:lnTo>
                  <a:pt x="10656771" y="3122707"/>
                </a:lnTo>
                <a:close/>
              </a:path>
              <a:path w="10657205" h="3122929">
                <a:moveTo>
                  <a:pt x="10640864" y="3122707"/>
                </a:moveTo>
                <a:lnTo>
                  <a:pt x="16111" y="3122707"/>
                </a:lnTo>
                <a:lnTo>
                  <a:pt x="16111" y="3106596"/>
                </a:lnTo>
                <a:lnTo>
                  <a:pt x="10640864" y="3106596"/>
                </a:lnTo>
                <a:lnTo>
                  <a:pt x="10640864" y="312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36755" y="1554101"/>
            <a:ext cx="10641330" cy="621030"/>
          </a:xfrm>
          <a:custGeom>
            <a:avLst/>
            <a:gdLst/>
            <a:ahLst/>
            <a:cxnLst/>
            <a:rect l="l" t="t" r="r" b="b"/>
            <a:pathLst>
              <a:path w="10641330" h="621030">
                <a:moveTo>
                  <a:pt x="10640865" y="620634"/>
                </a:moveTo>
                <a:lnTo>
                  <a:pt x="0" y="620634"/>
                </a:lnTo>
                <a:lnTo>
                  <a:pt x="0" y="0"/>
                </a:lnTo>
                <a:lnTo>
                  <a:pt x="10640865" y="0"/>
                </a:lnTo>
                <a:lnTo>
                  <a:pt x="10640865" y="620634"/>
                </a:lnTo>
                <a:close/>
              </a:path>
            </a:pathLst>
          </a:custGeom>
          <a:solidFill>
            <a:srgbClr val="013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8699" y="1546045"/>
            <a:ext cx="10657205" cy="636905"/>
          </a:xfrm>
          <a:custGeom>
            <a:avLst/>
            <a:gdLst/>
            <a:ahLst/>
            <a:cxnLst/>
            <a:rect l="l" t="t" r="r" b="b"/>
            <a:pathLst>
              <a:path w="10657205" h="636905">
                <a:moveTo>
                  <a:pt x="16111" y="636745"/>
                </a:moveTo>
                <a:lnTo>
                  <a:pt x="0" y="636745"/>
                </a:lnTo>
                <a:lnTo>
                  <a:pt x="0" y="0"/>
                </a:lnTo>
                <a:lnTo>
                  <a:pt x="16111" y="0"/>
                </a:lnTo>
                <a:lnTo>
                  <a:pt x="16111" y="636745"/>
                </a:lnTo>
                <a:close/>
              </a:path>
              <a:path w="10657205" h="636905">
                <a:moveTo>
                  <a:pt x="10640864" y="16111"/>
                </a:moveTo>
                <a:lnTo>
                  <a:pt x="16111" y="16111"/>
                </a:lnTo>
                <a:lnTo>
                  <a:pt x="16111" y="0"/>
                </a:lnTo>
                <a:lnTo>
                  <a:pt x="10640864" y="0"/>
                </a:lnTo>
                <a:lnTo>
                  <a:pt x="10640864" y="16111"/>
                </a:lnTo>
                <a:close/>
              </a:path>
              <a:path w="10657205" h="636905">
                <a:moveTo>
                  <a:pt x="10656667" y="636745"/>
                </a:moveTo>
                <a:lnTo>
                  <a:pt x="10640864" y="636745"/>
                </a:lnTo>
                <a:lnTo>
                  <a:pt x="10656667" y="0"/>
                </a:lnTo>
                <a:lnTo>
                  <a:pt x="10656667" y="636745"/>
                </a:lnTo>
                <a:close/>
              </a:path>
              <a:path w="10657205" h="636905">
                <a:moveTo>
                  <a:pt x="10640864" y="636745"/>
                </a:moveTo>
                <a:lnTo>
                  <a:pt x="16111" y="636745"/>
                </a:lnTo>
                <a:lnTo>
                  <a:pt x="16111" y="620634"/>
                </a:lnTo>
                <a:lnTo>
                  <a:pt x="10640864" y="620634"/>
                </a:lnTo>
                <a:lnTo>
                  <a:pt x="10640864" y="636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81554" y="1699047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4" h="330835">
                <a:moveTo>
                  <a:pt x="165315" y="330630"/>
                </a:moveTo>
                <a:lnTo>
                  <a:pt x="125136" y="325674"/>
                </a:lnTo>
                <a:lnTo>
                  <a:pt x="87385" y="311111"/>
                </a:lnTo>
                <a:lnTo>
                  <a:pt x="54302" y="287812"/>
                </a:lnTo>
                <a:lnTo>
                  <a:pt x="27860" y="257159"/>
                </a:lnTo>
                <a:lnTo>
                  <a:pt x="9659" y="220999"/>
                </a:lnTo>
                <a:lnTo>
                  <a:pt x="794" y="181518"/>
                </a:lnTo>
                <a:lnTo>
                  <a:pt x="0" y="165315"/>
                </a:lnTo>
                <a:lnTo>
                  <a:pt x="198" y="157193"/>
                </a:lnTo>
                <a:lnTo>
                  <a:pt x="7116" y="117326"/>
                </a:lnTo>
                <a:lnTo>
                  <a:pt x="23513" y="80334"/>
                </a:lnTo>
                <a:lnTo>
                  <a:pt x="48419" y="48419"/>
                </a:lnTo>
                <a:lnTo>
                  <a:pt x="80334" y="23513"/>
                </a:lnTo>
                <a:lnTo>
                  <a:pt x="117326" y="7116"/>
                </a:lnTo>
                <a:lnTo>
                  <a:pt x="157193" y="198"/>
                </a:lnTo>
                <a:lnTo>
                  <a:pt x="165315" y="0"/>
                </a:lnTo>
                <a:lnTo>
                  <a:pt x="173436" y="198"/>
                </a:lnTo>
                <a:lnTo>
                  <a:pt x="213304" y="7116"/>
                </a:lnTo>
                <a:lnTo>
                  <a:pt x="250296" y="23513"/>
                </a:lnTo>
                <a:lnTo>
                  <a:pt x="282210" y="48419"/>
                </a:lnTo>
                <a:lnTo>
                  <a:pt x="307116" y="80334"/>
                </a:lnTo>
                <a:lnTo>
                  <a:pt x="323513" y="117326"/>
                </a:lnTo>
                <a:lnTo>
                  <a:pt x="330431" y="157193"/>
                </a:lnTo>
                <a:lnTo>
                  <a:pt x="330630" y="165315"/>
                </a:lnTo>
                <a:lnTo>
                  <a:pt x="330431" y="173436"/>
                </a:lnTo>
                <a:lnTo>
                  <a:pt x="323513" y="213304"/>
                </a:lnTo>
                <a:lnTo>
                  <a:pt x="307116" y="250296"/>
                </a:lnTo>
                <a:lnTo>
                  <a:pt x="282210" y="282210"/>
                </a:lnTo>
                <a:lnTo>
                  <a:pt x="250296" y="307116"/>
                </a:lnTo>
                <a:lnTo>
                  <a:pt x="213304" y="323513"/>
                </a:lnTo>
                <a:lnTo>
                  <a:pt x="173436" y="330431"/>
                </a:lnTo>
                <a:lnTo>
                  <a:pt x="165315" y="330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81223" y="1698717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69" h="331469">
                <a:moveTo>
                  <a:pt x="165645" y="331291"/>
                </a:moveTo>
                <a:lnTo>
                  <a:pt x="102230" y="318752"/>
                </a:lnTo>
                <a:lnTo>
                  <a:pt x="48536" y="282754"/>
                </a:lnTo>
                <a:lnTo>
                  <a:pt x="12539" y="229060"/>
                </a:lnTo>
                <a:lnTo>
                  <a:pt x="0" y="165645"/>
                </a:lnTo>
                <a:lnTo>
                  <a:pt x="3185" y="133082"/>
                </a:lnTo>
                <a:lnTo>
                  <a:pt x="27757" y="73809"/>
                </a:lnTo>
                <a:lnTo>
                  <a:pt x="73809" y="27757"/>
                </a:lnTo>
                <a:lnTo>
                  <a:pt x="133082" y="3185"/>
                </a:lnTo>
                <a:lnTo>
                  <a:pt x="165645" y="0"/>
                </a:lnTo>
                <a:lnTo>
                  <a:pt x="198208" y="3185"/>
                </a:lnTo>
                <a:lnTo>
                  <a:pt x="220418" y="9918"/>
                </a:lnTo>
                <a:lnTo>
                  <a:pt x="165645" y="9918"/>
                </a:lnTo>
                <a:lnTo>
                  <a:pt x="135033" y="12910"/>
                </a:lnTo>
                <a:lnTo>
                  <a:pt x="79314" y="36002"/>
                </a:lnTo>
                <a:lnTo>
                  <a:pt x="36002" y="79314"/>
                </a:lnTo>
                <a:lnTo>
                  <a:pt x="12910" y="135033"/>
                </a:lnTo>
                <a:lnTo>
                  <a:pt x="9918" y="165645"/>
                </a:lnTo>
                <a:lnTo>
                  <a:pt x="12910" y="196257"/>
                </a:lnTo>
                <a:lnTo>
                  <a:pt x="36002" y="251977"/>
                </a:lnTo>
                <a:lnTo>
                  <a:pt x="79314" y="295288"/>
                </a:lnTo>
                <a:lnTo>
                  <a:pt x="135033" y="318381"/>
                </a:lnTo>
                <a:lnTo>
                  <a:pt x="165645" y="321372"/>
                </a:lnTo>
                <a:lnTo>
                  <a:pt x="220418" y="321372"/>
                </a:lnTo>
                <a:lnTo>
                  <a:pt x="198208" y="328105"/>
                </a:lnTo>
                <a:lnTo>
                  <a:pt x="165645" y="331291"/>
                </a:lnTo>
                <a:close/>
              </a:path>
              <a:path w="331469" h="331469">
                <a:moveTo>
                  <a:pt x="220418" y="321372"/>
                </a:moveTo>
                <a:lnTo>
                  <a:pt x="165645" y="321372"/>
                </a:lnTo>
                <a:lnTo>
                  <a:pt x="196257" y="318381"/>
                </a:lnTo>
                <a:lnTo>
                  <a:pt x="225258" y="309593"/>
                </a:lnTo>
                <a:lnTo>
                  <a:pt x="275745" y="275745"/>
                </a:lnTo>
                <a:lnTo>
                  <a:pt x="309593" y="225258"/>
                </a:lnTo>
                <a:lnTo>
                  <a:pt x="321372" y="165645"/>
                </a:lnTo>
                <a:lnTo>
                  <a:pt x="318381" y="135033"/>
                </a:lnTo>
                <a:lnTo>
                  <a:pt x="295288" y="79314"/>
                </a:lnTo>
                <a:lnTo>
                  <a:pt x="251977" y="36002"/>
                </a:lnTo>
                <a:lnTo>
                  <a:pt x="196257" y="12910"/>
                </a:lnTo>
                <a:lnTo>
                  <a:pt x="165645" y="9918"/>
                </a:lnTo>
                <a:lnTo>
                  <a:pt x="220418" y="9918"/>
                </a:lnTo>
                <a:lnTo>
                  <a:pt x="257482" y="27757"/>
                </a:lnTo>
                <a:lnTo>
                  <a:pt x="303533" y="73809"/>
                </a:lnTo>
                <a:lnTo>
                  <a:pt x="328105" y="133082"/>
                </a:lnTo>
                <a:lnTo>
                  <a:pt x="331291" y="165645"/>
                </a:lnTo>
                <a:lnTo>
                  <a:pt x="328105" y="198208"/>
                </a:lnTo>
                <a:lnTo>
                  <a:pt x="303533" y="257482"/>
                </a:lnTo>
                <a:lnTo>
                  <a:pt x="257482" y="303533"/>
                </a:lnTo>
                <a:lnTo>
                  <a:pt x="229060" y="318752"/>
                </a:lnTo>
                <a:lnTo>
                  <a:pt x="220418" y="321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08207" y="1699047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5">
                <a:moveTo>
                  <a:pt x="165315" y="330630"/>
                </a:moveTo>
                <a:lnTo>
                  <a:pt x="125136" y="325674"/>
                </a:lnTo>
                <a:lnTo>
                  <a:pt x="87385" y="311111"/>
                </a:lnTo>
                <a:lnTo>
                  <a:pt x="54302" y="287812"/>
                </a:lnTo>
                <a:lnTo>
                  <a:pt x="27860" y="257159"/>
                </a:lnTo>
                <a:lnTo>
                  <a:pt x="9659" y="220999"/>
                </a:lnTo>
                <a:lnTo>
                  <a:pt x="794" y="181518"/>
                </a:lnTo>
                <a:lnTo>
                  <a:pt x="0" y="165315"/>
                </a:lnTo>
                <a:lnTo>
                  <a:pt x="198" y="157193"/>
                </a:lnTo>
                <a:lnTo>
                  <a:pt x="7116" y="117326"/>
                </a:lnTo>
                <a:lnTo>
                  <a:pt x="23513" y="80334"/>
                </a:lnTo>
                <a:lnTo>
                  <a:pt x="48419" y="48419"/>
                </a:lnTo>
                <a:lnTo>
                  <a:pt x="80334" y="23513"/>
                </a:lnTo>
                <a:lnTo>
                  <a:pt x="117326" y="7116"/>
                </a:lnTo>
                <a:lnTo>
                  <a:pt x="157193" y="198"/>
                </a:lnTo>
                <a:lnTo>
                  <a:pt x="165315" y="0"/>
                </a:lnTo>
                <a:lnTo>
                  <a:pt x="173436" y="198"/>
                </a:lnTo>
                <a:lnTo>
                  <a:pt x="213304" y="7116"/>
                </a:lnTo>
                <a:lnTo>
                  <a:pt x="250296" y="23513"/>
                </a:lnTo>
                <a:lnTo>
                  <a:pt x="282210" y="48419"/>
                </a:lnTo>
                <a:lnTo>
                  <a:pt x="307116" y="80334"/>
                </a:lnTo>
                <a:lnTo>
                  <a:pt x="323513" y="117326"/>
                </a:lnTo>
                <a:lnTo>
                  <a:pt x="330431" y="157193"/>
                </a:lnTo>
                <a:lnTo>
                  <a:pt x="330630" y="165315"/>
                </a:lnTo>
                <a:lnTo>
                  <a:pt x="330431" y="173436"/>
                </a:lnTo>
                <a:lnTo>
                  <a:pt x="323513" y="213304"/>
                </a:lnTo>
                <a:lnTo>
                  <a:pt x="307116" y="250296"/>
                </a:lnTo>
                <a:lnTo>
                  <a:pt x="282210" y="282210"/>
                </a:lnTo>
                <a:lnTo>
                  <a:pt x="250296" y="307116"/>
                </a:lnTo>
                <a:lnTo>
                  <a:pt x="213304" y="323513"/>
                </a:lnTo>
                <a:lnTo>
                  <a:pt x="173436" y="330431"/>
                </a:lnTo>
                <a:lnTo>
                  <a:pt x="165315" y="330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07876" y="1698717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69" h="331469">
                <a:moveTo>
                  <a:pt x="165645" y="331291"/>
                </a:moveTo>
                <a:lnTo>
                  <a:pt x="102230" y="318752"/>
                </a:lnTo>
                <a:lnTo>
                  <a:pt x="48536" y="282754"/>
                </a:lnTo>
                <a:lnTo>
                  <a:pt x="12539" y="229060"/>
                </a:lnTo>
                <a:lnTo>
                  <a:pt x="0" y="165645"/>
                </a:lnTo>
                <a:lnTo>
                  <a:pt x="3185" y="133082"/>
                </a:lnTo>
                <a:lnTo>
                  <a:pt x="27757" y="73809"/>
                </a:lnTo>
                <a:lnTo>
                  <a:pt x="73809" y="27757"/>
                </a:lnTo>
                <a:lnTo>
                  <a:pt x="133082" y="3185"/>
                </a:lnTo>
                <a:lnTo>
                  <a:pt x="165645" y="0"/>
                </a:lnTo>
                <a:lnTo>
                  <a:pt x="198208" y="3185"/>
                </a:lnTo>
                <a:lnTo>
                  <a:pt x="220418" y="9918"/>
                </a:lnTo>
                <a:lnTo>
                  <a:pt x="165645" y="9918"/>
                </a:lnTo>
                <a:lnTo>
                  <a:pt x="135033" y="12910"/>
                </a:lnTo>
                <a:lnTo>
                  <a:pt x="79314" y="36002"/>
                </a:lnTo>
                <a:lnTo>
                  <a:pt x="36002" y="79314"/>
                </a:lnTo>
                <a:lnTo>
                  <a:pt x="12910" y="135033"/>
                </a:lnTo>
                <a:lnTo>
                  <a:pt x="9918" y="165645"/>
                </a:lnTo>
                <a:lnTo>
                  <a:pt x="12910" y="196257"/>
                </a:lnTo>
                <a:lnTo>
                  <a:pt x="36002" y="251977"/>
                </a:lnTo>
                <a:lnTo>
                  <a:pt x="79314" y="295288"/>
                </a:lnTo>
                <a:lnTo>
                  <a:pt x="135033" y="318381"/>
                </a:lnTo>
                <a:lnTo>
                  <a:pt x="165645" y="321372"/>
                </a:lnTo>
                <a:lnTo>
                  <a:pt x="220418" y="321372"/>
                </a:lnTo>
                <a:lnTo>
                  <a:pt x="198208" y="328105"/>
                </a:lnTo>
                <a:lnTo>
                  <a:pt x="165645" y="331291"/>
                </a:lnTo>
                <a:close/>
              </a:path>
              <a:path w="331469" h="331469">
                <a:moveTo>
                  <a:pt x="220418" y="321372"/>
                </a:moveTo>
                <a:lnTo>
                  <a:pt x="165645" y="321372"/>
                </a:lnTo>
                <a:lnTo>
                  <a:pt x="196257" y="318381"/>
                </a:lnTo>
                <a:lnTo>
                  <a:pt x="225258" y="309593"/>
                </a:lnTo>
                <a:lnTo>
                  <a:pt x="275745" y="275745"/>
                </a:lnTo>
                <a:lnTo>
                  <a:pt x="309593" y="225258"/>
                </a:lnTo>
                <a:lnTo>
                  <a:pt x="321372" y="165645"/>
                </a:lnTo>
                <a:lnTo>
                  <a:pt x="318381" y="135033"/>
                </a:lnTo>
                <a:lnTo>
                  <a:pt x="295288" y="79314"/>
                </a:lnTo>
                <a:lnTo>
                  <a:pt x="251977" y="36002"/>
                </a:lnTo>
                <a:lnTo>
                  <a:pt x="196257" y="12910"/>
                </a:lnTo>
                <a:lnTo>
                  <a:pt x="165645" y="9918"/>
                </a:lnTo>
                <a:lnTo>
                  <a:pt x="220418" y="9918"/>
                </a:lnTo>
                <a:lnTo>
                  <a:pt x="257482" y="27757"/>
                </a:lnTo>
                <a:lnTo>
                  <a:pt x="303533" y="73809"/>
                </a:lnTo>
                <a:lnTo>
                  <a:pt x="328105" y="133082"/>
                </a:lnTo>
                <a:lnTo>
                  <a:pt x="331291" y="165645"/>
                </a:lnTo>
                <a:lnTo>
                  <a:pt x="328105" y="198208"/>
                </a:lnTo>
                <a:lnTo>
                  <a:pt x="303533" y="257482"/>
                </a:lnTo>
                <a:lnTo>
                  <a:pt x="257482" y="303533"/>
                </a:lnTo>
                <a:lnTo>
                  <a:pt x="229060" y="318752"/>
                </a:lnTo>
                <a:lnTo>
                  <a:pt x="220418" y="321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134859" y="1699047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5">
                <a:moveTo>
                  <a:pt x="165315" y="330630"/>
                </a:moveTo>
                <a:lnTo>
                  <a:pt x="125136" y="325674"/>
                </a:lnTo>
                <a:lnTo>
                  <a:pt x="87385" y="311111"/>
                </a:lnTo>
                <a:lnTo>
                  <a:pt x="54302" y="287812"/>
                </a:lnTo>
                <a:lnTo>
                  <a:pt x="27860" y="257159"/>
                </a:lnTo>
                <a:lnTo>
                  <a:pt x="9659" y="220999"/>
                </a:lnTo>
                <a:lnTo>
                  <a:pt x="794" y="181518"/>
                </a:lnTo>
                <a:lnTo>
                  <a:pt x="0" y="165315"/>
                </a:lnTo>
                <a:lnTo>
                  <a:pt x="198" y="157193"/>
                </a:lnTo>
                <a:lnTo>
                  <a:pt x="7116" y="117326"/>
                </a:lnTo>
                <a:lnTo>
                  <a:pt x="23513" y="80334"/>
                </a:lnTo>
                <a:lnTo>
                  <a:pt x="48419" y="48419"/>
                </a:lnTo>
                <a:lnTo>
                  <a:pt x="80334" y="23513"/>
                </a:lnTo>
                <a:lnTo>
                  <a:pt x="117326" y="7116"/>
                </a:lnTo>
                <a:lnTo>
                  <a:pt x="157193" y="198"/>
                </a:lnTo>
                <a:lnTo>
                  <a:pt x="165315" y="0"/>
                </a:lnTo>
                <a:lnTo>
                  <a:pt x="173436" y="198"/>
                </a:lnTo>
                <a:lnTo>
                  <a:pt x="213304" y="7116"/>
                </a:lnTo>
                <a:lnTo>
                  <a:pt x="250296" y="23513"/>
                </a:lnTo>
                <a:lnTo>
                  <a:pt x="282210" y="48419"/>
                </a:lnTo>
                <a:lnTo>
                  <a:pt x="307116" y="80334"/>
                </a:lnTo>
                <a:lnTo>
                  <a:pt x="323513" y="117326"/>
                </a:lnTo>
                <a:lnTo>
                  <a:pt x="330431" y="157193"/>
                </a:lnTo>
                <a:lnTo>
                  <a:pt x="330630" y="165315"/>
                </a:lnTo>
                <a:lnTo>
                  <a:pt x="330431" y="173436"/>
                </a:lnTo>
                <a:lnTo>
                  <a:pt x="323513" y="213304"/>
                </a:lnTo>
                <a:lnTo>
                  <a:pt x="307116" y="250296"/>
                </a:lnTo>
                <a:lnTo>
                  <a:pt x="282210" y="282210"/>
                </a:lnTo>
                <a:lnTo>
                  <a:pt x="250296" y="307116"/>
                </a:lnTo>
                <a:lnTo>
                  <a:pt x="213304" y="323513"/>
                </a:lnTo>
                <a:lnTo>
                  <a:pt x="173436" y="330431"/>
                </a:lnTo>
                <a:lnTo>
                  <a:pt x="165315" y="330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7996" y="1698725"/>
            <a:ext cx="5016500" cy="7875905"/>
          </a:xfrm>
          <a:custGeom>
            <a:avLst/>
            <a:gdLst/>
            <a:ahLst/>
            <a:cxnLst/>
            <a:rect l="l" t="t" r="r" b="b"/>
            <a:pathLst>
              <a:path w="5016500" h="7875905">
                <a:moveTo>
                  <a:pt x="1377823" y="165646"/>
                </a:moveTo>
                <a:lnTo>
                  <a:pt x="1374635" y="133083"/>
                </a:lnTo>
                <a:lnTo>
                  <a:pt x="1367904" y="110896"/>
                </a:lnTo>
                <a:lnTo>
                  <a:pt x="1367904" y="165646"/>
                </a:lnTo>
                <a:lnTo>
                  <a:pt x="1364907" y="196253"/>
                </a:lnTo>
                <a:lnTo>
                  <a:pt x="1341818" y="251980"/>
                </a:lnTo>
                <a:lnTo>
                  <a:pt x="1298498" y="295287"/>
                </a:lnTo>
                <a:lnTo>
                  <a:pt x="1242783" y="318376"/>
                </a:lnTo>
                <a:lnTo>
                  <a:pt x="1212176" y="321373"/>
                </a:lnTo>
                <a:lnTo>
                  <a:pt x="1181557" y="318376"/>
                </a:lnTo>
                <a:lnTo>
                  <a:pt x="1125842" y="295287"/>
                </a:lnTo>
                <a:lnTo>
                  <a:pt x="1082522" y="251980"/>
                </a:lnTo>
                <a:lnTo>
                  <a:pt x="1059434" y="196253"/>
                </a:lnTo>
                <a:lnTo>
                  <a:pt x="1056449" y="165646"/>
                </a:lnTo>
                <a:lnTo>
                  <a:pt x="1059434" y="135026"/>
                </a:lnTo>
                <a:lnTo>
                  <a:pt x="1082522" y="79311"/>
                </a:lnTo>
                <a:lnTo>
                  <a:pt x="1125842" y="36004"/>
                </a:lnTo>
                <a:lnTo>
                  <a:pt x="1181557" y="12903"/>
                </a:lnTo>
                <a:lnTo>
                  <a:pt x="1212176" y="9918"/>
                </a:lnTo>
                <a:lnTo>
                  <a:pt x="1242783" y="12903"/>
                </a:lnTo>
                <a:lnTo>
                  <a:pt x="1298498" y="36004"/>
                </a:lnTo>
                <a:lnTo>
                  <a:pt x="1341818" y="79311"/>
                </a:lnTo>
                <a:lnTo>
                  <a:pt x="1364907" y="135026"/>
                </a:lnTo>
                <a:lnTo>
                  <a:pt x="1367904" y="165646"/>
                </a:lnTo>
                <a:lnTo>
                  <a:pt x="1367904" y="110896"/>
                </a:lnTo>
                <a:lnTo>
                  <a:pt x="1350060" y="73812"/>
                </a:lnTo>
                <a:lnTo>
                  <a:pt x="1304010" y="27749"/>
                </a:lnTo>
                <a:lnTo>
                  <a:pt x="1266939" y="9918"/>
                </a:lnTo>
                <a:lnTo>
                  <a:pt x="1244739" y="3187"/>
                </a:lnTo>
                <a:lnTo>
                  <a:pt x="1212176" y="0"/>
                </a:lnTo>
                <a:lnTo>
                  <a:pt x="1179614" y="3187"/>
                </a:lnTo>
                <a:lnTo>
                  <a:pt x="1148753" y="12534"/>
                </a:lnTo>
                <a:lnTo>
                  <a:pt x="1095057" y="48539"/>
                </a:lnTo>
                <a:lnTo>
                  <a:pt x="1059065" y="102222"/>
                </a:lnTo>
                <a:lnTo>
                  <a:pt x="1046530" y="165646"/>
                </a:lnTo>
                <a:lnTo>
                  <a:pt x="1049705" y="198208"/>
                </a:lnTo>
                <a:lnTo>
                  <a:pt x="1074280" y="257479"/>
                </a:lnTo>
                <a:lnTo>
                  <a:pt x="1120330" y="303530"/>
                </a:lnTo>
                <a:lnTo>
                  <a:pt x="1179614" y="328104"/>
                </a:lnTo>
                <a:lnTo>
                  <a:pt x="1212176" y="331292"/>
                </a:lnTo>
                <a:lnTo>
                  <a:pt x="1244739" y="328104"/>
                </a:lnTo>
                <a:lnTo>
                  <a:pt x="1304010" y="303530"/>
                </a:lnTo>
                <a:lnTo>
                  <a:pt x="1350060" y="257479"/>
                </a:lnTo>
                <a:lnTo>
                  <a:pt x="1374635" y="198208"/>
                </a:lnTo>
                <a:lnTo>
                  <a:pt x="1377823" y="165646"/>
                </a:lnTo>
                <a:close/>
              </a:path>
              <a:path w="5016500" h="7875905">
                <a:moveTo>
                  <a:pt x="5015928" y="4346587"/>
                </a:moveTo>
                <a:lnTo>
                  <a:pt x="4980991" y="4311650"/>
                </a:lnTo>
                <a:lnTo>
                  <a:pt x="4980991" y="7840370"/>
                </a:lnTo>
                <a:lnTo>
                  <a:pt x="0" y="7840370"/>
                </a:lnTo>
                <a:lnTo>
                  <a:pt x="0" y="7875308"/>
                </a:lnTo>
                <a:lnTo>
                  <a:pt x="5015928" y="7875308"/>
                </a:lnTo>
                <a:lnTo>
                  <a:pt x="5015928" y="4346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2762" y="5830008"/>
            <a:ext cx="5032375" cy="3701415"/>
          </a:xfrm>
          <a:custGeom>
            <a:avLst/>
            <a:gdLst/>
            <a:ahLst/>
            <a:cxnLst/>
            <a:rect l="l" t="t" r="r" b="b"/>
            <a:pathLst>
              <a:path w="5032375" h="3701415">
                <a:moveTo>
                  <a:pt x="5031356" y="3700958"/>
                </a:moveTo>
                <a:lnTo>
                  <a:pt x="0" y="3700958"/>
                </a:lnTo>
                <a:lnTo>
                  <a:pt x="0" y="812"/>
                </a:lnTo>
                <a:lnTo>
                  <a:pt x="4859118" y="0"/>
                </a:lnTo>
                <a:lnTo>
                  <a:pt x="5032169" y="170613"/>
                </a:lnTo>
                <a:lnTo>
                  <a:pt x="5031356" y="3700958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28687" y="5822708"/>
            <a:ext cx="10648950" cy="3759835"/>
          </a:xfrm>
          <a:custGeom>
            <a:avLst/>
            <a:gdLst/>
            <a:ahLst/>
            <a:cxnLst/>
            <a:rect l="l" t="t" r="r" b="b"/>
            <a:pathLst>
              <a:path w="10648950" h="3759834">
                <a:moveTo>
                  <a:pt x="5082984" y="218973"/>
                </a:moveTo>
                <a:lnTo>
                  <a:pt x="5075237" y="211226"/>
                </a:lnTo>
                <a:lnTo>
                  <a:pt x="5075237" y="222605"/>
                </a:lnTo>
                <a:lnTo>
                  <a:pt x="5075237" y="3751326"/>
                </a:lnTo>
                <a:lnTo>
                  <a:pt x="59309" y="3751326"/>
                </a:lnTo>
                <a:lnTo>
                  <a:pt x="59309" y="3716388"/>
                </a:lnTo>
                <a:lnTo>
                  <a:pt x="5040300" y="3716388"/>
                </a:lnTo>
                <a:lnTo>
                  <a:pt x="5040300" y="3708260"/>
                </a:lnTo>
                <a:lnTo>
                  <a:pt x="5040300" y="187667"/>
                </a:lnTo>
                <a:lnTo>
                  <a:pt x="5075237" y="222605"/>
                </a:lnTo>
                <a:lnTo>
                  <a:pt x="5075237" y="211226"/>
                </a:lnTo>
                <a:lnTo>
                  <a:pt x="5051679" y="187667"/>
                </a:lnTo>
                <a:lnTo>
                  <a:pt x="5037048" y="173050"/>
                </a:lnTo>
                <a:lnTo>
                  <a:pt x="5032172" y="168173"/>
                </a:lnTo>
                <a:lnTo>
                  <a:pt x="5032172" y="181978"/>
                </a:lnTo>
                <a:lnTo>
                  <a:pt x="5032172" y="3708260"/>
                </a:lnTo>
                <a:lnTo>
                  <a:pt x="8128" y="3708260"/>
                </a:lnTo>
                <a:lnTo>
                  <a:pt x="8128" y="8115"/>
                </a:lnTo>
                <a:lnTo>
                  <a:pt x="4858309" y="8115"/>
                </a:lnTo>
                <a:lnTo>
                  <a:pt x="4858309" y="180352"/>
                </a:lnTo>
                <a:lnTo>
                  <a:pt x="4859934" y="181978"/>
                </a:lnTo>
                <a:lnTo>
                  <a:pt x="5032172" y="181978"/>
                </a:lnTo>
                <a:lnTo>
                  <a:pt x="5032172" y="168173"/>
                </a:lnTo>
                <a:lnTo>
                  <a:pt x="5026495" y="162496"/>
                </a:lnTo>
                <a:lnTo>
                  <a:pt x="5026495" y="173050"/>
                </a:lnTo>
                <a:lnTo>
                  <a:pt x="4866437" y="173050"/>
                </a:lnTo>
                <a:lnTo>
                  <a:pt x="4866437" y="13804"/>
                </a:lnTo>
                <a:lnTo>
                  <a:pt x="4946866" y="93421"/>
                </a:lnTo>
                <a:lnTo>
                  <a:pt x="5026495" y="173050"/>
                </a:lnTo>
                <a:lnTo>
                  <a:pt x="5026495" y="162496"/>
                </a:lnTo>
                <a:lnTo>
                  <a:pt x="4877816" y="13804"/>
                </a:lnTo>
                <a:lnTo>
                  <a:pt x="4872126" y="8115"/>
                </a:lnTo>
                <a:lnTo>
                  <a:pt x="4863998" y="0"/>
                </a:lnTo>
                <a:lnTo>
                  <a:pt x="0" y="0"/>
                </a:lnTo>
                <a:lnTo>
                  <a:pt x="0" y="3716388"/>
                </a:lnTo>
                <a:lnTo>
                  <a:pt x="51193" y="3716388"/>
                </a:lnTo>
                <a:lnTo>
                  <a:pt x="51193" y="3759454"/>
                </a:lnTo>
                <a:lnTo>
                  <a:pt x="5082984" y="3759454"/>
                </a:lnTo>
                <a:lnTo>
                  <a:pt x="5082984" y="3751326"/>
                </a:lnTo>
                <a:lnTo>
                  <a:pt x="5082984" y="218973"/>
                </a:lnTo>
                <a:close/>
              </a:path>
              <a:path w="10648950" h="3759834">
                <a:moveTo>
                  <a:pt x="10648861" y="222605"/>
                </a:moveTo>
                <a:lnTo>
                  <a:pt x="10613923" y="187667"/>
                </a:lnTo>
                <a:lnTo>
                  <a:pt x="10613923" y="3716388"/>
                </a:lnTo>
                <a:lnTo>
                  <a:pt x="5632932" y="3716388"/>
                </a:lnTo>
                <a:lnTo>
                  <a:pt x="5632932" y="3751326"/>
                </a:lnTo>
                <a:lnTo>
                  <a:pt x="10648861" y="3751326"/>
                </a:lnTo>
                <a:lnTo>
                  <a:pt x="10648861" y="222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606385" y="5830008"/>
            <a:ext cx="5032375" cy="3701415"/>
          </a:xfrm>
          <a:custGeom>
            <a:avLst/>
            <a:gdLst/>
            <a:ahLst/>
            <a:cxnLst/>
            <a:rect l="l" t="t" r="r" b="b"/>
            <a:pathLst>
              <a:path w="5032375" h="3701415">
                <a:moveTo>
                  <a:pt x="5031356" y="3700958"/>
                </a:moveTo>
                <a:lnTo>
                  <a:pt x="0" y="3700958"/>
                </a:lnTo>
                <a:lnTo>
                  <a:pt x="0" y="812"/>
                </a:lnTo>
                <a:lnTo>
                  <a:pt x="4859118" y="0"/>
                </a:lnTo>
                <a:lnTo>
                  <a:pt x="5032168" y="170613"/>
                </a:lnTo>
                <a:lnTo>
                  <a:pt x="5031356" y="3700958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602310" y="5822708"/>
            <a:ext cx="10648950" cy="3759835"/>
          </a:xfrm>
          <a:custGeom>
            <a:avLst/>
            <a:gdLst/>
            <a:ahLst/>
            <a:cxnLst/>
            <a:rect l="l" t="t" r="r" b="b"/>
            <a:pathLst>
              <a:path w="10648950" h="3759834">
                <a:moveTo>
                  <a:pt x="5082984" y="218973"/>
                </a:moveTo>
                <a:lnTo>
                  <a:pt x="5075237" y="211226"/>
                </a:lnTo>
                <a:lnTo>
                  <a:pt x="5075237" y="222605"/>
                </a:lnTo>
                <a:lnTo>
                  <a:pt x="5075237" y="3751326"/>
                </a:lnTo>
                <a:lnTo>
                  <a:pt x="59309" y="3751326"/>
                </a:lnTo>
                <a:lnTo>
                  <a:pt x="59309" y="3716388"/>
                </a:lnTo>
                <a:lnTo>
                  <a:pt x="5040300" y="3716388"/>
                </a:lnTo>
                <a:lnTo>
                  <a:pt x="5040300" y="3708260"/>
                </a:lnTo>
                <a:lnTo>
                  <a:pt x="5040300" y="187667"/>
                </a:lnTo>
                <a:lnTo>
                  <a:pt x="5075237" y="222605"/>
                </a:lnTo>
                <a:lnTo>
                  <a:pt x="5075237" y="211226"/>
                </a:lnTo>
                <a:lnTo>
                  <a:pt x="5051679" y="187667"/>
                </a:lnTo>
                <a:lnTo>
                  <a:pt x="5037048" y="173050"/>
                </a:lnTo>
                <a:lnTo>
                  <a:pt x="5032172" y="168173"/>
                </a:lnTo>
                <a:lnTo>
                  <a:pt x="5032172" y="181978"/>
                </a:lnTo>
                <a:lnTo>
                  <a:pt x="5032172" y="3708260"/>
                </a:lnTo>
                <a:lnTo>
                  <a:pt x="8128" y="3708260"/>
                </a:lnTo>
                <a:lnTo>
                  <a:pt x="8128" y="8115"/>
                </a:lnTo>
                <a:lnTo>
                  <a:pt x="4858309" y="8115"/>
                </a:lnTo>
                <a:lnTo>
                  <a:pt x="4858309" y="180352"/>
                </a:lnTo>
                <a:lnTo>
                  <a:pt x="4859934" y="181978"/>
                </a:lnTo>
                <a:lnTo>
                  <a:pt x="5032172" y="181978"/>
                </a:lnTo>
                <a:lnTo>
                  <a:pt x="5032172" y="168173"/>
                </a:lnTo>
                <a:lnTo>
                  <a:pt x="5026482" y="162483"/>
                </a:lnTo>
                <a:lnTo>
                  <a:pt x="5026482" y="173050"/>
                </a:lnTo>
                <a:lnTo>
                  <a:pt x="4866437" y="173050"/>
                </a:lnTo>
                <a:lnTo>
                  <a:pt x="4866437" y="13804"/>
                </a:lnTo>
                <a:lnTo>
                  <a:pt x="4946866" y="93421"/>
                </a:lnTo>
                <a:lnTo>
                  <a:pt x="5026482" y="173050"/>
                </a:lnTo>
                <a:lnTo>
                  <a:pt x="5026482" y="162483"/>
                </a:lnTo>
                <a:lnTo>
                  <a:pt x="4877816" y="13804"/>
                </a:lnTo>
                <a:lnTo>
                  <a:pt x="4872126" y="8115"/>
                </a:lnTo>
                <a:lnTo>
                  <a:pt x="4863998" y="0"/>
                </a:lnTo>
                <a:lnTo>
                  <a:pt x="0" y="0"/>
                </a:lnTo>
                <a:lnTo>
                  <a:pt x="0" y="3716388"/>
                </a:lnTo>
                <a:lnTo>
                  <a:pt x="51193" y="3716388"/>
                </a:lnTo>
                <a:lnTo>
                  <a:pt x="51193" y="3759454"/>
                </a:lnTo>
                <a:lnTo>
                  <a:pt x="5082984" y="3759454"/>
                </a:lnTo>
                <a:lnTo>
                  <a:pt x="5082984" y="3751326"/>
                </a:lnTo>
                <a:lnTo>
                  <a:pt x="5082984" y="218973"/>
                </a:lnTo>
                <a:close/>
              </a:path>
              <a:path w="10648950" h="3759834">
                <a:moveTo>
                  <a:pt x="10648861" y="222605"/>
                </a:moveTo>
                <a:lnTo>
                  <a:pt x="10613923" y="187667"/>
                </a:lnTo>
                <a:lnTo>
                  <a:pt x="10613923" y="3716388"/>
                </a:lnTo>
                <a:lnTo>
                  <a:pt x="5632932" y="3716388"/>
                </a:lnTo>
                <a:lnTo>
                  <a:pt x="5632932" y="3751326"/>
                </a:lnTo>
                <a:lnTo>
                  <a:pt x="10648861" y="3751326"/>
                </a:lnTo>
                <a:lnTo>
                  <a:pt x="10648861" y="222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2180009" y="5830008"/>
            <a:ext cx="5032375" cy="3701415"/>
          </a:xfrm>
          <a:custGeom>
            <a:avLst/>
            <a:gdLst/>
            <a:ahLst/>
            <a:cxnLst/>
            <a:rect l="l" t="t" r="r" b="b"/>
            <a:pathLst>
              <a:path w="5032375" h="3701415">
                <a:moveTo>
                  <a:pt x="5031356" y="3700958"/>
                </a:moveTo>
                <a:lnTo>
                  <a:pt x="0" y="3700958"/>
                </a:lnTo>
                <a:lnTo>
                  <a:pt x="0" y="812"/>
                </a:lnTo>
                <a:lnTo>
                  <a:pt x="4859117" y="0"/>
                </a:lnTo>
                <a:lnTo>
                  <a:pt x="5032168" y="170613"/>
                </a:lnTo>
                <a:lnTo>
                  <a:pt x="5031356" y="3700958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175946" y="5822696"/>
            <a:ext cx="5083175" cy="3759835"/>
          </a:xfrm>
          <a:custGeom>
            <a:avLst/>
            <a:gdLst/>
            <a:ahLst/>
            <a:cxnLst/>
            <a:rect l="l" t="t" r="r" b="b"/>
            <a:pathLst>
              <a:path w="5083175" h="3759834">
                <a:moveTo>
                  <a:pt x="5040293" y="3716394"/>
                </a:moveTo>
                <a:lnTo>
                  <a:pt x="0" y="3716394"/>
                </a:lnTo>
                <a:lnTo>
                  <a:pt x="0" y="0"/>
                </a:lnTo>
                <a:lnTo>
                  <a:pt x="4863993" y="0"/>
                </a:lnTo>
                <a:lnTo>
                  <a:pt x="4872118" y="8124"/>
                </a:lnTo>
                <a:lnTo>
                  <a:pt x="8124" y="8124"/>
                </a:lnTo>
                <a:lnTo>
                  <a:pt x="8124" y="3708269"/>
                </a:lnTo>
                <a:lnTo>
                  <a:pt x="5040293" y="3708269"/>
                </a:lnTo>
                <a:lnTo>
                  <a:pt x="5040293" y="3716394"/>
                </a:lnTo>
                <a:close/>
              </a:path>
              <a:path w="5083175" h="3759834">
                <a:moveTo>
                  <a:pt x="5040293" y="3708269"/>
                </a:moveTo>
                <a:lnTo>
                  <a:pt x="5032168" y="3708269"/>
                </a:lnTo>
                <a:lnTo>
                  <a:pt x="5032168" y="181987"/>
                </a:lnTo>
                <a:lnTo>
                  <a:pt x="4859930" y="181987"/>
                </a:lnTo>
                <a:lnTo>
                  <a:pt x="4858305" y="180362"/>
                </a:lnTo>
                <a:lnTo>
                  <a:pt x="4858305" y="8124"/>
                </a:lnTo>
                <a:lnTo>
                  <a:pt x="4872118" y="8124"/>
                </a:lnTo>
                <a:lnTo>
                  <a:pt x="4877805" y="13811"/>
                </a:lnTo>
                <a:lnTo>
                  <a:pt x="4866430" y="13811"/>
                </a:lnTo>
                <a:lnTo>
                  <a:pt x="4866430" y="173050"/>
                </a:lnTo>
                <a:lnTo>
                  <a:pt x="5037044" y="173050"/>
                </a:lnTo>
                <a:lnTo>
                  <a:pt x="5051668" y="187674"/>
                </a:lnTo>
                <a:lnTo>
                  <a:pt x="5040293" y="187674"/>
                </a:lnTo>
                <a:lnTo>
                  <a:pt x="5040293" y="3708269"/>
                </a:lnTo>
                <a:close/>
              </a:path>
              <a:path w="5083175" h="3759834">
                <a:moveTo>
                  <a:pt x="5037044" y="173050"/>
                </a:moveTo>
                <a:lnTo>
                  <a:pt x="5026482" y="173050"/>
                </a:lnTo>
                <a:lnTo>
                  <a:pt x="4946862" y="93430"/>
                </a:lnTo>
                <a:lnTo>
                  <a:pt x="4866430" y="13811"/>
                </a:lnTo>
                <a:lnTo>
                  <a:pt x="4877805" y="13811"/>
                </a:lnTo>
                <a:lnTo>
                  <a:pt x="5037044" y="173050"/>
                </a:lnTo>
                <a:close/>
              </a:path>
              <a:path w="5083175" h="3759834">
                <a:moveTo>
                  <a:pt x="5082976" y="3751329"/>
                </a:moveTo>
                <a:lnTo>
                  <a:pt x="5075228" y="3751329"/>
                </a:lnTo>
                <a:lnTo>
                  <a:pt x="5075228" y="222609"/>
                </a:lnTo>
                <a:lnTo>
                  <a:pt x="5040293" y="187674"/>
                </a:lnTo>
                <a:lnTo>
                  <a:pt x="5051668" y="187674"/>
                </a:lnTo>
                <a:lnTo>
                  <a:pt x="5082976" y="218983"/>
                </a:lnTo>
                <a:lnTo>
                  <a:pt x="5082976" y="3751329"/>
                </a:lnTo>
                <a:close/>
              </a:path>
              <a:path w="5083175" h="3759834">
                <a:moveTo>
                  <a:pt x="5082976" y="3759453"/>
                </a:moveTo>
                <a:lnTo>
                  <a:pt x="51184" y="3759453"/>
                </a:lnTo>
                <a:lnTo>
                  <a:pt x="51184" y="3716394"/>
                </a:lnTo>
                <a:lnTo>
                  <a:pt x="59308" y="3716394"/>
                </a:lnTo>
                <a:lnTo>
                  <a:pt x="59308" y="3751329"/>
                </a:lnTo>
                <a:lnTo>
                  <a:pt x="5082976" y="3751329"/>
                </a:lnTo>
                <a:lnTo>
                  <a:pt x="5082976" y="3759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18288000" cy="1021080"/>
          </a:xfrm>
          <a:custGeom>
            <a:avLst/>
            <a:gdLst/>
            <a:ahLst/>
            <a:cxnLst/>
            <a:rect l="l" t="t" r="r" b="b"/>
            <a:pathLst>
              <a:path w="18288000" h="1021080">
                <a:moveTo>
                  <a:pt x="18288000" y="1020793"/>
                </a:moveTo>
                <a:lnTo>
                  <a:pt x="0" y="1020793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0793"/>
                </a:lnTo>
                <a:close/>
              </a:path>
            </a:pathLst>
          </a:custGeom>
          <a:solidFill>
            <a:srgbClr val="4EC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012738"/>
            <a:ext cx="18288000" cy="16510"/>
          </a:xfrm>
          <a:custGeom>
            <a:avLst/>
            <a:gdLst/>
            <a:ahLst/>
            <a:cxnLst/>
            <a:rect l="l" t="t" r="r" b="b"/>
            <a:pathLst>
              <a:path w="18288000" h="16509">
                <a:moveTo>
                  <a:pt x="18288000" y="16111"/>
                </a:moveTo>
                <a:lnTo>
                  <a:pt x="0" y="1611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6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259300" y="30869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384" y="384772"/>
                </a:moveTo>
                <a:lnTo>
                  <a:pt x="148272" y="379691"/>
                </a:lnTo>
                <a:lnTo>
                  <a:pt x="107778" y="365217"/>
                </a:lnTo>
                <a:lnTo>
                  <a:pt x="72057" y="342507"/>
                </a:lnTo>
                <a:lnTo>
                  <a:pt x="42264" y="312713"/>
                </a:lnTo>
                <a:lnTo>
                  <a:pt x="19553" y="276992"/>
                </a:lnTo>
                <a:lnTo>
                  <a:pt x="5080" y="236498"/>
                </a:lnTo>
                <a:lnTo>
                  <a:pt x="0" y="192377"/>
                </a:lnTo>
                <a:lnTo>
                  <a:pt x="5080" y="148273"/>
                </a:lnTo>
                <a:lnTo>
                  <a:pt x="19553" y="107779"/>
                </a:lnTo>
                <a:lnTo>
                  <a:pt x="42264" y="72058"/>
                </a:lnTo>
                <a:lnTo>
                  <a:pt x="72057" y="42265"/>
                </a:lnTo>
                <a:lnTo>
                  <a:pt x="107778" y="19554"/>
                </a:lnTo>
                <a:lnTo>
                  <a:pt x="148272" y="5081"/>
                </a:lnTo>
                <a:lnTo>
                  <a:pt x="192384" y="0"/>
                </a:lnTo>
                <a:lnTo>
                  <a:pt x="236497" y="5081"/>
                </a:lnTo>
                <a:lnTo>
                  <a:pt x="276991" y="19554"/>
                </a:lnTo>
                <a:lnTo>
                  <a:pt x="312713" y="42265"/>
                </a:lnTo>
                <a:lnTo>
                  <a:pt x="342506" y="72058"/>
                </a:lnTo>
                <a:lnTo>
                  <a:pt x="365217" y="107779"/>
                </a:lnTo>
                <a:lnTo>
                  <a:pt x="379690" y="148273"/>
                </a:lnTo>
                <a:lnTo>
                  <a:pt x="384769" y="192386"/>
                </a:lnTo>
                <a:lnTo>
                  <a:pt x="379690" y="236498"/>
                </a:lnTo>
                <a:lnTo>
                  <a:pt x="365217" y="276992"/>
                </a:lnTo>
                <a:lnTo>
                  <a:pt x="342506" y="312713"/>
                </a:lnTo>
                <a:lnTo>
                  <a:pt x="312713" y="342507"/>
                </a:lnTo>
                <a:lnTo>
                  <a:pt x="276991" y="365217"/>
                </a:lnTo>
                <a:lnTo>
                  <a:pt x="236497" y="379691"/>
                </a:lnTo>
                <a:lnTo>
                  <a:pt x="192384" y="38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259300" y="501073"/>
            <a:ext cx="160655" cy="189230"/>
          </a:xfrm>
          <a:custGeom>
            <a:avLst/>
            <a:gdLst/>
            <a:ahLst/>
            <a:cxnLst/>
            <a:rect l="l" t="t" r="r" b="b"/>
            <a:pathLst>
              <a:path w="160655" h="189229">
                <a:moveTo>
                  <a:pt x="0" y="0"/>
                </a:moveTo>
                <a:lnTo>
                  <a:pt x="5078" y="44092"/>
                </a:lnTo>
                <a:lnTo>
                  <a:pt x="19550" y="84580"/>
                </a:lnTo>
                <a:lnTo>
                  <a:pt x="42257" y="120297"/>
                </a:lnTo>
                <a:lnTo>
                  <a:pt x="72047" y="150086"/>
                </a:lnTo>
                <a:lnTo>
                  <a:pt x="107763" y="172794"/>
                </a:lnTo>
                <a:lnTo>
                  <a:pt x="148252" y="187265"/>
                </a:lnTo>
                <a:lnTo>
                  <a:pt x="160056" y="1886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74435" y="523833"/>
            <a:ext cx="175388" cy="17539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7451671" y="308700"/>
            <a:ext cx="189230" cy="160655"/>
          </a:xfrm>
          <a:custGeom>
            <a:avLst/>
            <a:gdLst/>
            <a:ahLst/>
            <a:cxnLst/>
            <a:rect l="l" t="t" r="r" b="b"/>
            <a:pathLst>
              <a:path w="189230" h="160654">
                <a:moveTo>
                  <a:pt x="188627" y="160059"/>
                </a:moveTo>
                <a:lnTo>
                  <a:pt x="172795" y="107763"/>
                </a:lnTo>
                <a:lnTo>
                  <a:pt x="150087" y="72047"/>
                </a:lnTo>
                <a:lnTo>
                  <a:pt x="120298" y="42257"/>
                </a:lnTo>
                <a:lnTo>
                  <a:pt x="84582" y="19550"/>
                </a:lnTo>
                <a:lnTo>
                  <a:pt x="44093" y="5078"/>
                </a:ln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6724014" y="301027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384" y="384772"/>
                </a:moveTo>
                <a:lnTo>
                  <a:pt x="148272" y="379691"/>
                </a:lnTo>
                <a:lnTo>
                  <a:pt x="107778" y="365217"/>
                </a:lnTo>
                <a:lnTo>
                  <a:pt x="72057" y="342507"/>
                </a:lnTo>
                <a:lnTo>
                  <a:pt x="42264" y="312713"/>
                </a:lnTo>
                <a:lnTo>
                  <a:pt x="19553" y="276992"/>
                </a:lnTo>
                <a:lnTo>
                  <a:pt x="5080" y="236498"/>
                </a:lnTo>
                <a:lnTo>
                  <a:pt x="0" y="192377"/>
                </a:lnTo>
                <a:lnTo>
                  <a:pt x="5080" y="148273"/>
                </a:lnTo>
                <a:lnTo>
                  <a:pt x="19553" y="107779"/>
                </a:lnTo>
                <a:lnTo>
                  <a:pt x="42264" y="72058"/>
                </a:lnTo>
                <a:lnTo>
                  <a:pt x="72057" y="42265"/>
                </a:lnTo>
                <a:lnTo>
                  <a:pt x="107778" y="19554"/>
                </a:lnTo>
                <a:lnTo>
                  <a:pt x="148272" y="5081"/>
                </a:lnTo>
                <a:lnTo>
                  <a:pt x="192384" y="0"/>
                </a:lnTo>
                <a:lnTo>
                  <a:pt x="236497" y="5081"/>
                </a:lnTo>
                <a:lnTo>
                  <a:pt x="276991" y="19554"/>
                </a:lnTo>
                <a:lnTo>
                  <a:pt x="312713" y="42265"/>
                </a:lnTo>
                <a:lnTo>
                  <a:pt x="342506" y="72058"/>
                </a:lnTo>
                <a:lnTo>
                  <a:pt x="365217" y="107779"/>
                </a:lnTo>
                <a:lnTo>
                  <a:pt x="379690" y="148273"/>
                </a:lnTo>
                <a:lnTo>
                  <a:pt x="384769" y="192386"/>
                </a:lnTo>
                <a:lnTo>
                  <a:pt x="379690" y="236498"/>
                </a:lnTo>
                <a:lnTo>
                  <a:pt x="365217" y="276992"/>
                </a:lnTo>
                <a:lnTo>
                  <a:pt x="342506" y="312713"/>
                </a:lnTo>
                <a:lnTo>
                  <a:pt x="312713" y="342507"/>
                </a:lnTo>
                <a:lnTo>
                  <a:pt x="276991" y="365217"/>
                </a:lnTo>
                <a:lnTo>
                  <a:pt x="236497" y="379691"/>
                </a:lnTo>
                <a:lnTo>
                  <a:pt x="192384" y="38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6724016" y="493401"/>
            <a:ext cx="160655" cy="189230"/>
          </a:xfrm>
          <a:custGeom>
            <a:avLst/>
            <a:gdLst/>
            <a:ahLst/>
            <a:cxnLst/>
            <a:rect l="l" t="t" r="r" b="b"/>
            <a:pathLst>
              <a:path w="160655" h="189229">
                <a:moveTo>
                  <a:pt x="0" y="0"/>
                </a:moveTo>
                <a:lnTo>
                  <a:pt x="5078" y="44092"/>
                </a:lnTo>
                <a:lnTo>
                  <a:pt x="19550" y="84580"/>
                </a:lnTo>
                <a:lnTo>
                  <a:pt x="42257" y="120297"/>
                </a:lnTo>
                <a:lnTo>
                  <a:pt x="72047" y="150086"/>
                </a:lnTo>
                <a:lnTo>
                  <a:pt x="107763" y="172794"/>
                </a:lnTo>
                <a:lnTo>
                  <a:pt x="148252" y="187265"/>
                </a:lnTo>
                <a:lnTo>
                  <a:pt x="160056" y="1886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9150" y="516161"/>
            <a:ext cx="175388" cy="175390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16916387" y="301028"/>
            <a:ext cx="189230" cy="160655"/>
          </a:xfrm>
          <a:custGeom>
            <a:avLst/>
            <a:gdLst/>
            <a:ahLst/>
            <a:cxnLst/>
            <a:rect l="l" t="t" r="r" b="b"/>
            <a:pathLst>
              <a:path w="189230" h="160654">
                <a:moveTo>
                  <a:pt x="188627" y="160059"/>
                </a:moveTo>
                <a:lnTo>
                  <a:pt x="172795" y="107763"/>
                </a:lnTo>
                <a:lnTo>
                  <a:pt x="150088" y="72047"/>
                </a:lnTo>
                <a:lnTo>
                  <a:pt x="120298" y="42257"/>
                </a:lnTo>
                <a:lnTo>
                  <a:pt x="84582" y="19550"/>
                </a:lnTo>
                <a:lnTo>
                  <a:pt x="44093" y="5078"/>
                </a:ln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6188729" y="30869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92384" y="384772"/>
                </a:moveTo>
                <a:lnTo>
                  <a:pt x="148272" y="379691"/>
                </a:lnTo>
                <a:lnTo>
                  <a:pt x="107778" y="365217"/>
                </a:lnTo>
                <a:lnTo>
                  <a:pt x="72057" y="342507"/>
                </a:lnTo>
                <a:lnTo>
                  <a:pt x="42264" y="312713"/>
                </a:lnTo>
                <a:lnTo>
                  <a:pt x="19553" y="276992"/>
                </a:lnTo>
                <a:lnTo>
                  <a:pt x="5080" y="236498"/>
                </a:lnTo>
                <a:lnTo>
                  <a:pt x="0" y="192377"/>
                </a:lnTo>
                <a:lnTo>
                  <a:pt x="5080" y="148273"/>
                </a:lnTo>
                <a:lnTo>
                  <a:pt x="19553" y="107779"/>
                </a:lnTo>
                <a:lnTo>
                  <a:pt x="42264" y="72058"/>
                </a:lnTo>
                <a:lnTo>
                  <a:pt x="72057" y="42265"/>
                </a:lnTo>
                <a:lnTo>
                  <a:pt x="107778" y="19554"/>
                </a:lnTo>
                <a:lnTo>
                  <a:pt x="148272" y="5081"/>
                </a:lnTo>
                <a:lnTo>
                  <a:pt x="192384" y="0"/>
                </a:lnTo>
                <a:lnTo>
                  <a:pt x="236497" y="5081"/>
                </a:lnTo>
                <a:lnTo>
                  <a:pt x="276991" y="19554"/>
                </a:lnTo>
                <a:lnTo>
                  <a:pt x="312713" y="42265"/>
                </a:lnTo>
                <a:lnTo>
                  <a:pt x="342506" y="72058"/>
                </a:lnTo>
                <a:lnTo>
                  <a:pt x="365217" y="107779"/>
                </a:lnTo>
                <a:lnTo>
                  <a:pt x="379690" y="148273"/>
                </a:lnTo>
                <a:lnTo>
                  <a:pt x="384769" y="192386"/>
                </a:lnTo>
                <a:lnTo>
                  <a:pt x="379690" y="236498"/>
                </a:lnTo>
                <a:lnTo>
                  <a:pt x="365217" y="276992"/>
                </a:lnTo>
                <a:lnTo>
                  <a:pt x="342506" y="312713"/>
                </a:lnTo>
                <a:lnTo>
                  <a:pt x="312713" y="342507"/>
                </a:lnTo>
                <a:lnTo>
                  <a:pt x="276991" y="365217"/>
                </a:lnTo>
                <a:lnTo>
                  <a:pt x="236497" y="379691"/>
                </a:lnTo>
                <a:lnTo>
                  <a:pt x="192384" y="38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6188729" y="501073"/>
            <a:ext cx="160655" cy="189230"/>
          </a:xfrm>
          <a:custGeom>
            <a:avLst/>
            <a:gdLst/>
            <a:ahLst/>
            <a:cxnLst/>
            <a:rect l="l" t="t" r="r" b="b"/>
            <a:pathLst>
              <a:path w="160655" h="189229">
                <a:moveTo>
                  <a:pt x="0" y="0"/>
                </a:moveTo>
                <a:lnTo>
                  <a:pt x="5078" y="44092"/>
                </a:lnTo>
                <a:lnTo>
                  <a:pt x="19550" y="84580"/>
                </a:lnTo>
                <a:lnTo>
                  <a:pt x="42257" y="120297"/>
                </a:lnTo>
                <a:lnTo>
                  <a:pt x="72047" y="150086"/>
                </a:lnTo>
                <a:lnTo>
                  <a:pt x="107763" y="172794"/>
                </a:lnTo>
                <a:lnTo>
                  <a:pt x="148252" y="187265"/>
                </a:lnTo>
                <a:lnTo>
                  <a:pt x="160056" y="1886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3865" y="523833"/>
            <a:ext cx="175388" cy="1753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6381100" y="308700"/>
            <a:ext cx="189230" cy="160655"/>
          </a:xfrm>
          <a:custGeom>
            <a:avLst/>
            <a:gdLst/>
            <a:ahLst/>
            <a:cxnLst/>
            <a:rect l="l" t="t" r="r" b="b"/>
            <a:pathLst>
              <a:path w="189230" h="160654">
                <a:moveTo>
                  <a:pt x="188627" y="160059"/>
                </a:moveTo>
                <a:lnTo>
                  <a:pt x="172795" y="107763"/>
                </a:lnTo>
                <a:lnTo>
                  <a:pt x="150088" y="72047"/>
                </a:lnTo>
                <a:lnTo>
                  <a:pt x="120298" y="42257"/>
                </a:lnTo>
                <a:lnTo>
                  <a:pt x="84582" y="19550"/>
                </a:lnTo>
                <a:lnTo>
                  <a:pt x="44093" y="5078"/>
                </a:ln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1278" y="2118643"/>
            <a:ext cx="4430787" cy="2921000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2254897" y="5841669"/>
            <a:ext cx="2631440" cy="2628900"/>
          </a:xfrm>
          <a:custGeom>
            <a:avLst/>
            <a:gdLst/>
            <a:ahLst/>
            <a:cxnLst/>
            <a:rect l="l" t="t" r="r" b="b"/>
            <a:pathLst>
              <a:path w="2631440" h="2628900">
                <a:moveTo>
                  <a:pt x="2489403" y="1315339"/>
                </a:moveTo>
                <a:lnTo>
                  <a:pt x="2487193" y="1243355"/>
                </a:lnTo>
                <a:lnTo>
                  <a:pt x="2483751" y="1200277"/>
                </a:lnTo>
                <a:lnTo>
                  <a:pt x="2478722" y="1157351"/>
                </a:lnTo>
                <a:lnTo>
                  <a:pt x="2472118" y="1114640"/>
                </a:lnTo>
                <a:lnTo>
                  <a:pt x="2463939" y="1072210"/>
                </a:lnTo>
                <a:lnTo>
                  <a:pt x="2454224" y="1030097"/>
                </a:lnTo>
                <a:lnTo>
                  <a:pt x="2442946" y="988377"/>
                </a:lnTo>
                <a:lnTo>
                  <a:pt x="2430145" y="947102"/>
                </a:lnTo>
                <a:lnTo>
                  <a:pt x="2415844" y="906322"/>
                </a:lnTo>
                <a:lnTo>
                  <a:pt x="2400046" y="866101"/>
                </a:lnTo>
                <a:lnTo>
                  <a:pt x="2382774" y="826477"/>
                </a:lnTo>
                <a:lnTo>
                  <a:pt x="2364054" y="787527"/>
                </a:lnTo>
                <a:lnTo>
                  <a:pt x="2343912" y="749287"/>
                </a:lnTo>
                <a:lnTo>
                  <a:pt x="2322385" y="711822"/>
                </a:lnTo>
                <a:lnTo>
                  <a:pt x="2299487" y="675170"/>
                </a:lnTo>
                <a:lnTo>
                  <a:pt x="2275255" y="639381"/>
                </a:lnTo>
                <a:lnTo>
                  <a:pt x="2249728" y="604520"/>
                </a:lnTo>
                <a:lnTo>
                  <a:pt x="2222931" y="570611"/>
                </a:lnTo>
                <a:lnTo>
                  <a:pt x="2194903" y="537718"/>
                </a:lnTo>
                <a:lnTo>
                  <a:pt x="2165680" y="505866"/>
                </a:lnTo>
                <a:lnTo>
                  <a:pt x="2135314" y="475119"/>
                </a:lnTo>
                <a:lnTo>
                  <a:pt x="2103831" y="445516"/>
                </a:lnTo>
                <a:lnTo>
                  <a:pt x="2071281" y="417093"/>
                </a:lnTo>
                <a:lnTo>
                  <a:pt x="2037702" y="389877"/>
                </a:lnTo>
                <a:lnTo>
                  <a:pt x="2003158" y="363918"/>
                </a:lnTo>
                <a:lnTo>
                  <a:pt x="1967674" y="339255"/>
                </a:lnTo>
                <a:lnTo>
                  <a:pt x="1931301" y="315912"/>
                </a:lnTo>
                <a:lnTo>
                  <a:pt x="1894103" y="293916"/>
                </a:lnTo>
                <a:lnTo>
                  <a:pt x="1856105" y="273316"/>
                </a:lnTo>
                <a:lnTo>
                  <a:pt x="1817395" y="254127"/>
                </a:lnTo>
                <a:lnTo>
                  <a:pt x="1777987" y="236372"/>
                </a:lnTo>
                <a:lnTo>
                  <a:pt x="1737956" y="220078"/>
                </a:lnTo>
                <a:lnTo>
                  <a:pt x="1697355" y="205270"/>
                </a:lnTo>
                <a:lnTo>
                  <a:pt x="1656245" y="191960"/>
                </a:lnTo>
                <a:lnTo>
                  <a:pt x="1614665" y="180174"/>
                </a:lnTo>
                <a:lnTo>
                  <a:pt x="1572679" y="169938"/>
                </a:lnTo>
                <a:lnTo>
                  <a:pt x="1530350" y="161239"/>
                </a:lnTo>
                <a:lnTo>
                  <a:pt x="1487716" y="154114"/>
                </a:lnTo>
                <a:lnTo>
                  <a:pt x="1444866" y="148564"/>
                </a:lnTo>
                <a:lnTo>
                  <a:pt x="1401826" y="144589"/>
                </a:lnTo>
                <a:lnTo>
                  <a:pt x="1358671" y="142201"/>
                </a:lnTo>
                <a:lnTo>
                  <a:pt x="1315466" y="141414"/>
                </a:lnTo>
                <a:lnTo>
                  <a:pt x="1272260" y="142201"/>
                </a:lnTo>
                <a:lnTo>
                  <a:pt x="1229106" y="144589"/>
                </a:lnTo>
                <a:lnTo>
                  <a:pt x="1186078" y="148564"/>
                </a:lnTo>
                <a:lnTo>
                  <a:pt x="1143215" y="154114"/>
                </a:lnTo>
                <a:lnTo>
                  <a:pt x="1100594" y="161239"/>
                </a:lnTo>
                <a:lnTo>
                  <a:pt x="1058252" y="169938"/>
                </a:lnTo>
                <a:lnTo>
                  <a:pt x="1016279" y="180174"/>
                </a:lnTo>
                <a:lnTo>
                  <a:pt x="974699" y="191960"/>
                </a:lnTo>
                <a:lnTo>
                  <a:pt x="933577" y="205270"/>
                </a:lnTo>
                <a:lnTo>
                  <a:pt x="892975" y="220078"/>
                </a:lnTo>
                <a:lnTo>
                  <a:pt x="852944" y="236372"/>
                </a:lnTo>
                <a:lnTo>
                  <a:pt x="813549" y="254127"/>
                </a:lnTo>
                <a:lnTo>
                  <a:pt x="774827" y="273316"/>
                </a:lnTo>
                <a:lnTo>
                  <a:pt x="736841" y="293916"/>
                </a:lnTo>
                <a:lnTo>
                  <a:pt x="699630" y="315912"/>
                </a:lnTo>
                <a:lnTo>
                  <a:pt x="663270" y="339255"/>
                </a:lnTo>
                <a:lnTo>
                  <a:pt x="627786" y="363918"/>
                </a:lnTo>
                <a:lnTo>
                  <a:pt x="593229" y="389877"/>
                </a:lnTo>
                <a:lnTo>
                  <a:pt x="559650" y="417093"/>
                </a:lnTo>
                <a:lnTo>
                  <a:pt x="527100" y="445516"/>
                </a:lnTo>
                <a:lnTo>
                  <a:pt x="495630" y="475119"/>
                </a:lnTo>
                <a:lnTo>
                  <a:pt x="465251" y="505866"/>
                </a:lnTo>
                <a:lnTo>
                  <a:pt x="436029" y="537718"/>
                </a:lnTo>
                <a:lnTo>
                  <a:pt x="408012" y="570611"/>
                </a:lnTo>
                <a:lnTo>
                  <a:pt x="381215" y="604520"/>
                </a:lnTo>
                <a:lnTo>
                  <a:pt x="355676" y="639381"/>
                </a:lnTo>
                <a:lnTo>
                  <a:pt x="331444" y="675170"/>
                </a:lnTo>
                <a:lnTo>
                  <a:pt x="308559" y="711822"/>
                </a:lnTo>
                <a:lnTo>
                  <a:pt x="287020" y="749287"/>
                </a:lnTo>
                <a:lnTo>
                  <a:pt x="266890" y="787527"/>
                </a:lnTo>
                <a:lnTo>
                  <a:pt x="248170" y="826477"/>
                </a:lnTo>
                <a:lnTo>
                  <a:pt x="230898" y="866101"/>
                </a:lnTo>
                <a:lnTo>
                  <a:pt x="215099" y="906322"/>
                </a:lnTo>
                <a:lnTo>
                  <a:pt x="200787" y="947102"/>
                </a:lnTo>
                <a:lnTo>
                  <a:pt x="187985" y="988377"/>
                </a:lnTo>
                <a:lnTo>
                  <a:pt x="176720" y="1030097"/>
                </a:lnTo>
                <a:lnTo>
                  <a:pt x="166992" y="1072210"/>
                </a:lnTo>
                <a:lnTo>
                  <a:pt x="158826" y="1114640"/>
                </a:lnTo>
                <a:lnTo>
                  <a:pt x="152222" y="1157351"/>
                </a:lnTo>
                <a:lnTo>
                  <a:pt x="147193" y="1200277"/>
                </a:lnTo>
                <a:lnTo>
                  <a:pt x="143751" y="1243355"/>
                </a:lnTo>
                <a:lnTo>
                  <a:pt x="141897" y="1286535"/>
                </a:lnTo>
                <a:lnTo>
                  <a:pt x="141630" y="1329753"/>
                </a:lnTo>
                <a:lnTo>
                  <a:pt x="142951" y="1372946"/>
                </a:lnTo>
                <a:lnTo>
                  <a:pt x="145872" y="1416062"/>
                </a:lnTo>
                <a:lnTo>
                  <a:pt x="150368" y="1459039"/>
                </a:lnTo>
                <a:lnTo>
                  <a:pt x="156451" y="1501838"/>
                </a:lnTo>
                <a:lnTo>
                  <a:pt x="164096" y="1544370"/>
                </a:lnTo>
                <a:lnTo>
                  <a:pt x="173304" y="1586585"/>
                </a:lnTo>
                <a:lnTo>
                  <a:pt x="184061" y="1628444"/>
                </a:lnTo>
                <a:lnTo>
                  <a:pt x="196354" y="1669872"/>
                </a:lnTo>
                <a:lnTo>
                  <a:pt x="210159" y="1710829"/>
                </a:lnTo>
                <a:lnTo>
                  <a:pt x="225463" y="1751241"/>
                </a:lnTo>
                <a:lnTo>
                  <a:pt x="242252" y="1791068"/>
                </a:lnTo>
                <a:lnTo>
                  <a:pt x="260489" y="1830247"/>
                </a:lnTo>
                <a:lnTo>
                  <a:pt x="280149" y="1868728"/>
                </a:lnTo>
                <a:lnTo>
                  <a:pt x="301218" y="1906460"/>
                </a:lnTo>
                <a:lnTo>
                  <a:pt x="323672" y="1943392"/>
                </a:lnTo>
                <a:lnTo>
                  <a:pt x="347459" y="1979472"/>
                </a:lnTo>
                <a:lnTo>
                  <a:pt x="372554" y="2014651"/>
                </a:lnTo>
                <a:lnTo>
                  <a:pt x="398932" y="2048878"/>
                </a:lnTo>
                <a:lnTo>
                  <a:pt x="426554" y="2082126"/>
                </a:lnTo>
                <a:lnTo>
                  <a:pt x="455383" y="2114321"/>
                </a:lnTo>
                <a:lnTo>
                  <a:pt x="485368" y="2145436"/>
                </a:lnTo>
                <a:lnTo>
                  <a:pt x="516483" y="2175433"/>
                </a:lnTo>
                <a:lnTo>
                  <a:pt x="548690" y="2204250"/>
                </a:lnTo>
                <a:lnTo>
                  <a:pt x="581926" y="2231872"/>
                </a:lnTo>
                <a:lnTo>
                  <a:pt x="616153" y="2258250"/>
                </a:lnTo>
                <a:lnTo>
                  <a:pt x="651332" y="2283358"/>
                </a:lnTo>
                <a:lnTo>
                  <a:pt x="687412" y="2307145"/>
                </a:lnTo>
                <a:lnTo>
                  <a:pt x="724344" y="2329586"/>
                </a:lnTo>
                <a:lnTo>
                  <a:pt x="762076" y="2350655"/>
                </a:lnTo>
                <a:lnTo>
                  <a:pt x="800557" y="2370328"/>
                </a:lnTo>
                <a:lnTo>
                  <a:pt x="839749" y="2388565"/>
                </a:lnTo>
                <a:lnTo>
                  <a:pt x="879563" y="2405342"/>
                </a:lnTo>
                <a:lnTo>
                  <a:pt x="919988" y="2420645"/>
                </a:lnTo>
                <a:lnTo>
                  <a:pt x="960932" y="2434463"/>
                </a:lnTo>
                <a:lnTo>
                  <a:pt x="1002372" y="2446744"/>
                </a:lnTo>
                <a:lnTo>
                  <a:pt x="1044219" y="2457513"/>
                </a:lnTo>
                <a:lnTo>
                  <a:pt x="1086446" y="2466721"/>
                </a:lnTo>
                <a:lnTo>
                  <a:pt x="1128979" y="2474366"/>
                </a:lnTo>
                <a:lnTo>
                  <a:pt x="1171765" y="2480449"/>
                </a:lnTo>
                <a:lnTo>
                  <a:pt x="1214755" y="2484945"/>
                </a:lnTo>
                <a:lnTo>
                  <a:pt x="1257871" y="2487853"/>
                </a:lnTo>
                <a:lnTo>
                  <a:pt x="1301064" y="2489187"/>
                </a:lnTo>
                <a:lnTo>
                  <a:pt x="1344282" y="2488920"/>
                </a:lnTo>
                <a:lnTo>
                  <a:pt x="1387462" y="2487066"/>
                </a:lnTo>
                <a:lnTo>
                  <a:pt x="1430540" y="2483624"/>
                </a:lnTo>
                <a:lnTo>
                  <a:pt x="1473454" y="2478595"/>
                </a:lnTo>
                <a:lnTo>
                  <a:pt x="1516164" y="2471991"/>
                </a:lnTo>
                <a:lnTo>
                  <a:pt x="1558607" y="2463825"/>
                </a:lnTo>
                <a:lnTo>
                  <a:pt x="1600708" y="2454097"/>
                </a:lnTo>
                <a:lnTo>
                  <a:pt x="1642427" y="2442819"/>
                </a:lnTo>
                <a:lnTo>
                  <a:pt x="1683715" y="2430018"/>
                </a:lnTo>
                <a:lnTo>
                  <a:pt x="1724494" y="2415717"/>
                </a:lnTo>
                <a:lnTo>
                  <a:pt x="1764715" y="2399919"/>
                </a:lnTo>
                <a:lnTo>
                  <a:pt x="1804327" y="2382647"/>
                </a:lnTo>
                <a:lnTo>
                  <a:pt x="1843278" y="2363927"/>
                </a:lnTo>
                <a:lnTo>
                  <a:pt x="1881517" y="2343785"/>
                </a:lnTo>
                <a:lnTo>
                  <a:pt x="1918995" y="2322258"/>
                </a:lnTo>
                <a:lnTo>
                  <a:pt x="1955647" y="2299360"/>
                </a:lnTo>
                <a:lnTo>
                  <a:pt x="1991423" y="2275128"/>
                </a:lnTo>
                <a:lnTo>
                  <a:pt x="2026297" y="2249601"/>
                </a:lnTo>
                <a:lnTo>
                  <a:pt x="2060206" y="2222804"/>
                </a:lnTo>
                <a:lnTo>
                  <a:pt x="2093099" y="2194776"/>
                </a:lnTo>
                <a:lnTo>
                  <a:pt x="2124938" y="2165553"/>
                </a:lnTo>
                <a:lnTo>
                  <a:pt x="2155685" y="2135187"/>
                </a:lnTo>
                <a:lnTo>
                  <a:pt x="2185289" y="2103704"/>
                </a:lnTo>
                <a:lnTo>
                  <a:pt x="2213724" y="2071154"/>
                </a:lnTo>
                <a:lnTo>
                  <a:pt x="2240927" y="2037588"/>
                </a:lnTo>
                <a:lnTo>
                  <a:pt x="2266886" y="2003031"/>
                </a:lnTo>
                <a:lnTo>
                  <a:pt x="2291562" y="1967547"/>
                </a:lnTo>
                <a:lnTo>
                  <a:pt x="2314905" y="1931174"/>
                </a:lnTo>
                <a:lnTo>
                  <a:pt x="2336889" y="1893976"/>
                </a:lnTo>
                <a:lnTo>
                  <a:pt x="2357501" y="1855978"/>
                </a:lnTo>
                <a:lnTo>
                  <a:pt x="2376690" y="1817268"/>
                </a:lnTo>
                <a:lnTo>
                  <a:pt x="2394445" y="1777860"/>
                </a:lnTo>
                <a:lnTo>
                  <a:pt x="2410739" y="1737829"/>
                </a:lnTo>
                <a:lnTo>
                  <a:pt x="2425547" y="1697228"/>
                </a:lnTo>
                <a:lnTo>
                  <a:pt x="2438857" y="1656118"/>
                </a:lnTo>
                <a:lnTo>
                  <a:pt x="2450630" y="1614538"/>
                </a:lnTo>
                <a:lnTo>
                  <a:pt x="2460879" y="1572552"/>
                </a:lnTo>
                <a:lnTo>
                  <a:pt x="2469565" y="1530223"/>
                </a:lnTo>
                <a:lnTo>
                  <a:pt x="2476690" y="1487589"/>
                </a:lnTo>
                <a:lnTo>
                  <a:pt x="2482253" y="1444739"/>
                </a:lnTo>
                <a:lnTo>
                  <a:pt x="2486215" y="1401699"/>
                </a:lnTo>
                <a:lnTo>
                  <a:pt x="2488603" y="1358557"/>
                </a:lnTo>
                <a:lnTo>
                  <a:pt x="2489403" y="1315339"/>
                </a:lnTo>
                <a:close/>
              </a:path>
              <a:path w="2631440" h="2628900">
                <a:moveTo>
                  <a:pt x="2630830" y="1308100"/>
                </a:moveTo>
                <a:lnTo>
                  <a:pt x="2629966" y="1257300"/>
                </a:lnTo>
                <a:lnTo>
                  <a:pt x="2627376" y="1219200"/>
                </a:lnTo>
                <a:lnTo>
                  <a:pt x="2623096" y="1168400"/>
                </a:lnTo>
                <a:lnTo>
                  <a:pt x="2617165" y="1117600"/>
                </a:lnTo>
                <a:lnTo>
                  <a:pt x="2609596" y="1066800"/>
                </a:lnTo>
                <a:lnTo>
                  <a:pt x="2600439" y="1028700"/>
                </a:lnTo>
                <a:lnTo>
                  <a:pt x="2589707" y="977900"/>
                </a:lnTo>
                <a:lnTo>
                  <a:pt x="2577439" y="939800"/>
                </a:lnTo>
                <a:lnTo>
                  <a:pt x="2563660" y="889000"/>
                </a:lnTo>
                <a:lnTo>
                  <a:pt x="2548394" y="850900"/>
                </a:lnTo>
                <a:lnTo>
                  <a:pt x="2540673" y="833285"/>
                </a:lnTo>
                <a:lnTo>
                  <a:pt x="2540673" y="1308100"/>
                </a:lnTo>
                <a:lnTo>
                  <a:pt x="2539746" y="1358900"/>
                </a:lnTo>
                <a:lnTo>
                  <a:pt x="2536977" y="1409700"/>
                </a:lnTo>
                <a:lnTo>
                  <a:pt x="2532418" y="1447800"/>
                </a:lnTo>
                <a:lnTo>
                  <a:pt x="2526080" y="1498600"/>
                </a:lnTo>
                <a:lnTo>
                  <a:pt x="2518016" y="1549400"/>
                </a:lnTo>
                <a:lnTo>
                  <a:pt x="2508262" y="1587500"/>
                </a:lnTo>
                <a:lnTo>
                  <a:pt x="2496832" y="1638300"/>
                </a:lnTo>
                <a:lnTo>
                  <a:pt x="2483777" y="1676400"/>
                </a:lnTo>
                <a:lnTo>
                  <a:pt x="2469134" y="1727200"/>
                </a:lnTo>
                <a:lnTo>
                  <a:pt x="2452916" y="1765300"/>
                </a:lnTo>
                <a:lnTo>
                  <a:pt x="2435187" y="1803400"/>
                </a:lnTo>
                <a:lnTo>
                  <a:pt x="2415959" y="1841500"/>
                </a:lnTo>
                <a:lnTo>
                  <a:pt x="2395270" y="1892300"/>
                </a:lnTo>
                <a:lnTo>
                  <a:pt x="2373160" y="1930400"/>
                </a:lnTo>
                <a:lnTo>
                  <a:pt x="2349665" y="1968500"/>
                </a:lnTo>
                <a:lnTo>
                  <a:pt x="2324798" y="2006600"/>
                </a:lnTo>
                <a:lnTo>
                  <a:pt x="2298623" y="2044700"/>
                </a:lnTo>
                <a:lnTo>
                  <a:pt x="2271166" y="2070100"/>
                </a:lnTo>
                <a:lnTo>
                  <a:pt x="2242451" y="2108200"/>
                </a:lnTo>
                <a:lnTo>
                  <a:pt x="2212517" y="2146300"/>
                </a:lnTo>
                <a:lnTo>
                  <a:pt x="2181402" y="2171700"/>
                </a:lnTo>
                <a:lnTo>
                  <a:pt x="2149144" y="2209800"/>
                </a:lnTo>
                <a:lnTo>
                  <a:pt x="2115769" y="2235200"/>
                </a:lnTo>
                <a:lnTo>
                  <a:pt x="2081301" y="2260600"/>
                </a:lnTo>
                <a:lnTo>
                  <a:pt x="2045804" y="2286000"/>
                </a:lnTo>
                <a:lnTo>
                  <a:pt x="2009279" y="2324100"/>
                </a:lnTo>
                <a:lnTo>
                  <a:pt x="1971789" y="2349500"/>
                </a:lnTo>
                <a:lnTo>
                  <a:pt x="1933346" y="2362200"/>
                </a:lnTo>
                <a:lnTo>
                  <a:pt x="1894001" y="2387600"/>
                </a:lnTo>
                <a:lnTo>
                  <a:pt x="1853780" y="2413000"/>
                </a:lnTo>
                <a:lnTo>
                  <a:pt x="1812721" y="2425700"/>
                </a:lnTo>
                <a:lnTo>
                  <a:pt x="1770849" y="2451100"/>
                </a:lnTo>
                <a:lnTo>
                  <a:pt x="1595996" y="2501900"/>
                </a:lnTo>
                <a:lnTo>
                  <a:pt x="1550606" y="2514600"/>
                </a:lnTo>
                <a:lnTo>
                  <a:pt x="1504619" y="2514600"/>
                </a:lnTo>
                <a:lnTo>
                  <a:pt x="1458074" y="2527300"/>
                </a:lnTo>
                <a:lnTo>
                  <a:pt x="1363408" y="2527300"/>
                </a:lnTo>
                <a:lnTo>
                  <a:pt x="1315364" y="2540000"/>
                </a:lnTo>
                <a:lnTo>
                  <a:pt x="1267333" y="2527300"/>
                </a:lnTo>
                <a:lnTo>
                  <a:pt x="1172692" y="2527300"/>
                </a:lnTo>
                <a:lnTo>
                  <a:pt x="1126159" y="2514600"/>
                </a:lnTo>
                <a:lnTo>
                  <a:pt x="1080185" y="2514600"/>
                </a:lnTo>
                <a:lnTo>
                  <a:pt x="1034808" y="2501900"/>
                </a:lnTo>
                <a:lnTo>
                  <a:pt x="859980" y="2451100"/>
                </a:lnTo>
                <a:lnTo>
                  <a:pt x="818121" y="2425700"/>
                </a:lnTo>
                <a:lnTo>
                  <a:pt x="777062" y="2413000"/>
                </a:lnTo>
                <a:lnTo>
                  <a:pt x="736841" y="2387600"/>
                </a:lnTo>
                <a:lnTo>
                  <a:pt x="697496" y="2362200"/>
                </a:lnTo>
                <a:lnTo>
                  <a:pt x="659066" y="2349500"/>
                </a:lnTo>
                <a:lnTo>
                  <a:pt x="621576" y="2324100"/>
                </a:lnTo>
                <a:lnTo>
                  <a:pt x="585050" y="2286000"/>
                </a:lnTo>
                <a:lnTo>
                  <a:pt x="549554" y="2260600"/>
                </a:lnTo>
                <a:lnTo>
                  <a:pt x="515086" y="2235200"/>
                </a:lnTo>
                <a:lnTo>
                  <a:pt x="481711" y="2209800"/>
                </a:lnTo>
                <a:lnTo>
                  <a:pt x="449453" y="2171700"/>
                </a:lnTo>
                <a:lnTo>
                  <a:pt x="418338" y="2146300"/>
                </a:lnTo>
                <a:lnTo>
                  <a:pt x="388404" y="2108200"/>
                </a:lnTo>
                <a:lnTo>
                  <a:pt x="359689" y="2070100"/>
                </a:lnTo>
                <a:lnTo>
                  <a:pt x="332232" y="2044700"/>
                </a:lnTo>
                <a:lnTo>
                  <a:pt x="306057" y="2006600"/>
                </a:lnTo>
                <a:lnTo>
                  <a:pt x="281190" y="1968500"/>
                </a:lnTo>
                <a:lnTo>
                  <a:pt x="257695" y="1930400"/>
                </a:lnTo>
                <a:lnTo>
                  <a:pt x="235585" y="1892300"/>
                </a:lnTo>
                <a:lnTo>
                  <a:pt x="214896" y="1841500"/>
                </a:lnTo>
                <a:lnTo>
                  <a:pt x="195668" y="1803400"/>
                </a:lnTo>
                <a:lnTo>
                  <a:pt x="177927" y="1765300"/>
                </a:lnTo>
                <a:lnTo>
                  <a:pt x="161709" y="1727200"/>
                </a:lnTo>
                <a:lnTo>
                  <a:pt x="147066" y="1676400"/>
                </a:lnTo>
                <a:lnTo>
                  <a:pt x="134010" y="1638300"/>
                </a:lnTo>
                <a:lnTo>
                  <a:pt x="122580" y="1587500"/>
                </a:lnTo>
                <a:lnTo>
                  <a:pt x="112814" y="1549400"/>
                </a:lnTo>
                <a:lnTo>
                  <a:pt x="104749" y="1498600"/>
                </a:lnTo>
                <a:lnTo>
                  <a:pt x="98412" y="1447800"/>
                </a:lnTo>
                <a:lnTo>
                  <a:pt x="93853" y="1409700"/>
                </a:lnTo>
                <a:lnTo>
                  <a:pt x="91084" y="1358900"/>
                </a:lnTo>
                <a:lnTo>
                  <a:pt x="90157" y="1308100"/>
                </a:lnTo>
                <a:lnTo>
                  <a:pt x="91084" y="1257300"/>
                </a:lnTo>
                <a:lnTo>
                  <a:pt x="93853" y="1219200"/>
                </a:lnTo>
                <a:lnTo>
                  <a:pt x="98412" y="1168400"/>
                </a:lnTo>
                <a:lnTo>
                  <a:pt x="104749" y="1117600"/>
                </a:lnTo>
                <a:lnTo>
                  <a:pt x="112814" y="1079500"/>
                </a:lnTo>
                <a:lnTo>
                  <a:pt x="122580" y="1028700"/>
                </a:lnTo>
                <a:lnTo>
                  <a:pt x="133997" y="977900"/>
                </a:lnTo>
                <a:lnTo>
                  <a:pt x="147053" y="939800"/>
                </a:lnTo>
                <a:lnTo>
                  <a:pt x="161709" y="901700"/>
                </a:lnTo>
                <a:lnTo>
                  <a:pt x="177927" y="850900"/>
                </a:lnTo>
                <a:lnTo>
                  <a:pt x="195656" y="812800"/>
                </a:lnTo>
                <a:lnTo>
                  <a:pt x="214884" y="774700"/>
                </a:lnTo>
                <a:lnTo>
                  <a:pt x="235572" y="736600"/>
                </a:lnTo>
                <a:lnTo>
                  <a:pt x="257683" y="685800"/>
                </a:lnTo>
                <a:lnTo>
                  <a:pt x="281190" y="647700"/>
                </a:lnTo>
                <a:lnTo>
                  <a:pt x="306044" y="609600"/>
                </a:lnTo>
                <a:lnTo>
                  <a:pt x="332219" y="584200"/>
                </a:lnTo>
                <a:lnTo>
                  <a:pt x="359676" y="546100"/>
                </a:lnTo>
                <a:lnTo>
                  <a:pt x="388391" y="508000"/>
                </a:lnTo>
                <a:lnTo>
                  <a:pt x="418325" y="469900"/>
                </a:lnTo>
                <a:lnTo>
                  <a:pt x="449440" y="444500"/>
                </a:lnTo>
                <a:lnTo>
                  <a:pt x="481698" y="406400"/>
                </a:lnTo>
                <a:lnTo>
                  <a:pt x="515086" y="381000"/>
                </a:lnTo>
                <a:lnTo>
                  <a:pt x="549541" y="355600"/>
                </a:lnTo>
                <a:lnTo>
                  <a:pt x="585038" y="330200"/>
                </a:lnTo>
                <a:lnTo>
                  <a:pt x="621563" y="304800"/>
                </a:lnTo>
                <a:lnTo>
                  <a:pt x="659053" y="279400"/>
                </a:lnTo>
                <a:lnTo>
                  <a:pt x="697484" y="254000"/>
                </a:lnTo>
                <a:lnTo>
                  <a:pt x="736828" y="228600"/>
                </a:lnTo>
                <a:lnTo>
                  <a:pt x="777049" y="203200"/>
                </a:lnTo>
                <a:lnTo>
                  <a:pt x="859967" y="177800"/>
                </a:lnTo>
                <a:lnTo>
                  <a:pt x="902601" y="152400"/>
                </a:lnTo>
                <a:lnTo>
                  <a:pt x="1080173" y="101600"/>
                </a:lnTo>
                <a:lnTo>
                  <a:pt x="1126147" y="101600"/>
                </a:lnTo>
                <a:lnTo>
                  <a:pt x="1172692" y="88900"/>
                </a:lnTo>
                <a:lnTo>
                  <a:pt x="1458074" y="88900"/>
                </a:lnTo>
                <a:lnTo>
                  <a:pt x="1504619" y="101600"/>
                </a:lnTo>
                <a:lnTo>
                  <a:pt x="1550606" y="101600"/>
                </a:lnTo>
                <a:lnTo>
                  <a:pt x="1728203" y="152400"/>
                </a:lnTo>
                <a:lnTo>
                  <a:pt x="1770849" y="177800"/>
                </a:lnTo>
                <a:lnTo>
                  <a:pt x="1853780" y="203200"/>
                </a:lnTo>
                <a:lnTo>
                  <a:pt x="1894001" y="228600"/>
                </a:lnTo>
                <a:lnTo>
                  <a:pt x="1933359" y="254000"/>
                </a:lnTo>
                <a:lnTo>
                  <a:pt x="1971802" y="279400"/>
                </a:lnTo>
                <a:lnTo>
                  <a:pt x="2009292" y="304800"/>
                </a:lnTo>
                <a:lnTo>
                  <a:pt x="2045817" y="330200"/>
                </a:lnTo>
                <a:lnTo>
                  <a:pt x="2081314" y="355600"/>
                </a:lnTo>
                <a:lnTo>
                  <a:pt x="2115782" y="381000"/>
                </a:lnTo>
                <a:lnTo>
                  <a:pt x="2149157" y="406400"/>
                </a:lnTo>
                <a:lnTo>
                  <a:pt x="2181428" y="444500"/>
                </a:lnTo>
                <a:lnTo>
                  <a:pt x="2212543" y="469900"/>
                </a:lnTo>
                <a:lnTo>
                  <a:pt x="2242477" y="508000"/>
                </a:lnTo>
                <a:lnTo>
                  <a:pt x="2271191" y="546100"/>
                </a:lnTo>
                <a:lnTo>
                  <a:pt x="2298649" y="584200"/>
                </a:lnTo>
                <a:lnTo>
                  <a:pt x="2324836" y="609600"/>
                </a:lnTo>
                <a:lnTo>
                  <a:pt x="2349690" y="647700"/>
                </a:lnTo>
                <a:lnTo>
                  <a:pt x="2373185" y="685800"/>
                </a:lnTo>
                <a:lnTo>
                  <a:pt x="2395296" y="736600"/>
                </a:lnTo>
                <a:lnTo>
                  <a:pt x="2415984" y="774700"/>
                </a:lnTo>
                <a:lnTo>
                  <a:pt x="2435212" y="812800"/>
                </a:lnTo>
                <a:lnTo>
                  <a:pt x="2452954" y="850900"/>
                </a:lnTo>
                <a:lnTo>
                  <a:pt x="2469159" y="901700"/>
                </a:lnTo>
                <a:lnTo>
                  <a:pt x="2483802" y="939800"/>
                </a:lnTo>
                <a:lnTo>
                  <a:pt x="2496858" y="977900"/>
                </a:lnTo>
                <a:lnTo>
                  <a:pt x="2508288" y="1028700"/>
                </a:lnTo>
                <a:lnTo>
                  <a:pt x="2518041" y="1079500"/>
                </a:lnTo>
                <a:lnTo>
                  <a:pt x="2526106" y="1117600"/>
                </a:lnTo>
                <a:lnTo>
                  <a:pt x="2532430" y="1168400"/>
                </a:lnTo>
                <a:lnTo>
                  <a:pt x="2536990" y="1219200"/>
                </a:lnTo>
                <a:lnTo>
                  <a:pt x="2539746" y="1257300"/>
                </a:lnTo>
                <a:lnTo>
                  <a:pt x="2540673" y="1308100"/>
                </a:lnTo>
                <a:lnTo>
                  <a:pt x="2540673" y="833285"/>
                </a:lnTo>
                <a:lnTo>
                  <a:pt x="2531694" y="812800"/>
                </a:lnTo>
                <a:lnTo>
                  <a:pt x="2513571" y="762000"/>
                </a:lnTo>
                <a:lnTo>
                  <a:pt x="2494051" y="723900"/>
                </a:lnTo>
                <a:lnTo>
                  <a:pt x="2473172" y="685800"/>
                </a:lnTo>
                <a:lnTo>
                  <a:pt x="2450973" y="647700"/>
                </a:lnTo>
                <a:lnTo>
                  <a:pt x="2427478" y="609600"/>
                </a:lnTo>
                <a:lnTo>
                  <a:pt x="2402700" y="571500"/>
                </a:lnTo>
                <a:lnTo>
                  <a:pt x="2376690" y="533400"/>
                </a:lnTo>
                <a:lnTo>
                  <a:pt x="2349462" y="495300"/>
                </a:lnTo>
                <a:lnTo>
                  <a:pt x="2321064" y="457200"/>
                </a:lnTo>
                <a:lnTo>
                  <a:pt x="2291524" y="431800"/>
                </a:lnTo>
                <a:lnTo>
                  <a:pt x="2260854" y="393700"/>
                </a:lnTo>
                <a:lnTo>
                  <a:pt x="2229091" y="368300"/>
                </a:lnTo>
                <a:lnTo>
                  <a:pt x="2196274" y="330200"/>
                </a:lnTo>
                <a:lnTo>
                  <a:pt x="2162429" y="304800"/>
                </a:lnTo>
                <a:lnTo>
                  <a:pt x="2127580" y="279400"/>
                </a:lnTo>
                <a:lnTo>
                  <a:pt x="2091753" y="254000"/>
                </a:lnTo>
                <a:lnTo>
                  <a:pt x="2054999" y="215900"/>
                </a:lnTo>
                <a:lnTo>
                  <a:pt x="2017331" y="203200"/>
                </a:lnTo>
                <a:lnTo>
                  <a:pt x="1978787" y="177800"/>
                </a:lnTo>
                <a:lnTo>
                  <a:pt x="1939391" y="152400"/>
                </a:lnTo>
                <a:lnTo>
                  <a:pt x="1899170" y="127000"/>
                </a:lnTo>
                <a:lnTo>
                  <a:pt x="1858162" y="114300"/>
                </a:lnTo>
                <a:lnTo>
                  <a:pt x="1816404" y="88900"/>
                </a:lnTo>
                <a:lnTo>
                  <a:pt x="1730705" y="63500"/>
                </a:lnTo>
                <a:lnTo>
                  <a:pt x="1551508" y="12700"/>
                </a:lnTo>
                <a:lnTo>
                  <a:pt x="1505267" y="12700"/>
                </a:lnTo>
                <a:lnTo>
                  <a:pt x="1458493" y="0"/>
                </a:lnTo>
                <a:lnTo>
                  <a:pt x="1172235" y="0"/>
                </a:lnTo>
                <a:lnTo>
                  <a:pt x="1125461" y="12700"/>
                </a:lnTo>
                <a:lnTo>
                  <a:pt x="1079220" y="12700"/>
                </a:lnTo>
                <a:lnTo>
                  <a:pt x="900036" y="63500"/>
                </a:lnTo>
                <a:lnTo>
                  <a:pt x="814336" y="88900"/>
                </a:lnTo>
                <a:lnTo>
                  <a:pt x="772579" y="114300"/>
                </a:lnTo>
                <a:lnTo>
                  <a:pt x="731570" y="127000"/>
                </a:lnTo>
                <a:lnTo>
                  <a:pt x="691362" y="152400"/>
                </a:lnTo>
                <a:lnTo>
                  <a:pt x="651967" y="177800"/>
                </a:lnTo>
                <a:lnTo>
                  <a:pt x="613422" y="203200"/>
                </a:lnTo>
                <a:lnTo>
                  <a:pt x="575754" y="215900"/>
                </a:lnTo>
                <a:lnTo>
                  <a:pt x="539000" y="254000"/>
                </a:lnTo>
                <a:lnTo>
                  <a:pt x="503186" y="279400"/>
                </a:lnTo>
                <a:lnTo>
                  <a:pt x="468350" y="304800"/>
                </a:lnTo>
                <a:lnTo>
                  <a:pt x="434505" y="330200"/>
                </a:lnTo>
                <a:lnTo>
                  <a:pt x="401688" y="368300"/>
                </a:lnTo>
                <a:lnTo>
                  <a:pt x="369938" y="393700"/>
                </a:lnTo>
                <a:lnTo>
                  <a:pt x="339267" y="431800"/>
                </a:lnTo>
                <a:lnTo>
                  <a:pt x="309727" y="457200"/>
                </a:lnTo>
                <a:lnTo>
                  <a:pt x="281330" y="495300"/>
                </a:lnTo>
                <a:lnTo>
                  <a:pt x="254101" y="533400"/>
                </a:lnTo>
                <a:lnTo>
                  <a:pt x="228104" y="571500"/>
                </a:lnTo>
                <a:lnTo>
                  <a:pt x="203327" y="609600"/>
                </a:lnTo>
                <a:lnTo>
                  <a:pt x="179832" y="647700"/>
                </a:lnTo>
                <a:lnTo>
                  <a:pt x="157632" y="685800"/>
                </a:lnTo>
                <a:lnTo>
                  <a:pt x="136753" y="723900"/>
                </a:lnTo>
                <a:lnTo>
                  <a:pt x="117246" y="762000"/>
                </a:lnTo>
                <a:lnTo>
                  <a:pt x="99123" y="812800"/>
                </a:lnTo>
                <a:lnTo>
                  <a:pt x="82423" y="850900"/>
                </a:lnTo>
                <a:lnTo>
                  <a:pt x="67157" y="889000"/>
                </a:lnTo>
                <a:lnTo>
                  <a:pt x="53390" y="939800"/>
                </a:lnTo>
                <a:lnTo>
                  <a:pt x="41122" y="977900"/>
                </a:lnTo>
                <a:lnTo>
                  <a:pt x="30391" y="1028700"/>
                </a:lnTo>
                <a:lnTo>
                  <a:pt x="21221" y="1066800"/>
                </a:lnTo>
                <a:lnTo>
                  <a:pt x="13665" y="1117600"/>
                </a:lnTo>
                <a:lnTo>
                  <a:pt x="7734" y="1168400"/>
                </a:lnTo>
                <a:lnTo>
                  <a:pt x="3454" y="1219200"/>
                </a:lnTo>
                <a:lnTo>
                  <a:pt x="863" y="1257300"/>
                </a:lnTo>
                <a:lnTo>
                  <a:pt x="0" y="1308100"/>
                </a:lnTo>
                <a:lnTo>
                  <a:pt x="863" y="1358900"/>
                </a:lnTo>
                <a:lnTo>
                  <a:pt x="3454" y="1409700"/>
                </a:lnTo>
                <a:lnTo>
                  <a:pt x="7734" y="1447800"/>
                </a:lnTo>
                <a:lnTo>
                  <a:pt x="13665" y="1498600"/>
                </a:lnTo>
                <a:lnTo>
                  <a:pt x="21221" y="1549400"/>
                </a:lnTo>
                <a:lnTo>
                  <a:pt x="30391" y="1587500"/>
                </a:lnTo>
                <a:lnTo>
                  <a:pt x="41122" y="1638300"/>
                </a:lnTo>
                <a:lnTo>
                  <a:pt x="53390" y="1676400"/>
                </a:lnTo>
                <a:lnTo>
                  <a:pt x="67157" y="1727200"/>
                </a:lnTo>
                <a:lnTo>
                  <a:pt x="82423" y="1765300"/>
                </a:lnTo>
                <a:lnTo>
                  <a:pt x="99123" y="1816100"/>
                </a:lnTo>
                <a:lnTo>
                  <a:pt x="117246" y="1854200"/>
                </a:lnTo>
                <a:lnTo>
                  <a:pt x="136753" y="1892300"/>
                </a:lnTo>
                <a:lnTo>
                  <a:pt x="157632" y="1930400"/>
                </a:lnTo>
                <a:lnTo>
                  <a:pt x="179832" y="1968500"/>
                </a:lnTo>
                <a:lnTo>
                  <a:pt x="203327" y="2006600"/>
                </a:lnTo>
                <a:lnTo>
                  <a:pt x="228104" y="2044700"/>
                </a:lnTo>
                <a:lnTo>
                  <a:pt x="254101" y="2082800"/>
                </a:lnTo>
                <a:lnTo>
                  <a:pt x="281330" y="2120900"/>
                </a:lnTo>
                <a:lnTo>
                  <a:pt x="309727" y="2159000"/>
                </a:lnTo>
                <a:lnTo>
                  <a:pt x="339267" y="2184400"/>
                </a:lnTo>
                <a:lnTo>
                  <a:pt x="369938" y="2222500"/>
                </a:lnTo>
                <a:lnTo>
                  <a:pt x="401688" y="2260600"/>
                </a:lnTo>
                <a:lnTo>
                  <a:pt x="434505" y="2286000"/>
                </a:lnTo>
                <a:lnTo>
                  <a:pt x="468350" y="2311400"/>
                </a:lnTo>
                <a:lnTo>
                  <a:pt x="503186" y="2336800"/>
                </a:lnTo>
                <a:lnTo>
                  <a:pt x="539000" y="2374900"/>
                </a:lnTo>
                <a:lnTo>
                  <a:pt x="575754" y="2400300"/>
                </a:lnTo>
                <a:lnTo>
                  <a:pt x="613422" y="2425700"/>
                </a:lnTo>
                <a:lnTo>
                  <a:pt x="651967" y="2438400"/>
                </a:lnTo>
                <a:lnTo>
                  <a:pt x="691362" y="2463800"/>
                </a:lnTo>
                <a:lnTo>
                  <a:pt x="731570" y="2489200"/>
                </a:lnTo>
                <a:lnTo>
                  <a:pt x="772579" y="2501900"/>
                </a:lnTo>
                <a:lnTo>
                  <a:pt x="814336" y="2527300"/>
                </a:lnTo>
                <a:lnTo>
                  <a:pt x="988402" y="2578100"/>
                </a:lnTo>
                <a:lnTo>
                  <a:pt x="1125461" y="2616200"/>
                </a:lnTo>
                <a:lnTo>
                  <a:pt x="1219492" y="2616200"/>
                </a:lnTo>
                <a:lnTo>
                  <a:pt x="1267218" y="2628900"/>
                </a:lnTo>
                <a:lnTo>
                  <a:pt x="1363522" y="2628900"/>
                </a:lnTo>
                <a:lnTo>
                  <a:pt x="1411249" y="2616200"/>
                </a:lnTo>
                <a:lnTo>
                  <a:pt x="1505280" y="2616200"/>
                </a:lnTo>
                <a:lnTo>
                  <a:pt x="1551533" y="2603500"/>
                </a:lnTo>
                <a:lnTo>
                  <a:pt x="1773936" y="2540000"/>
                </a:lnTo>
                <a:lnTo>
                  <a:pt x="1816430" y="2527300"/>
                </a:lnTo>
                <a:lnTo>
                  <a:pt x="1858200" y="2501900"/>
                </a:lnTo>
                <a:lnTo>
                  <a:pt x="1899208" y="2489200"/>
                </a:lnTo>
                <a:lnTo>
                  <a:pt x="1939429" y="2463800"/>
                </a:lnTo>
                <a:lnTo>
                  <a:pt x="1978825" y="2438400"/>
                </a:lnTo>
                <a:lnTo>
                  <a:pt x="2017369" y="2425700"/>
                </a:lnTo>
                <a:lnTo>
                  <a:pt x="2055037" y="2400300"/>
                </a:lnTo>
                <a:lnTo>
                  <a:pt x="2091791" y="2374900"/>
                </a:lnTo>
                <a:lnTo>
                  <a:pt x="2127605" y="2336800"/>
                </a:lnTo>
                <a:lnTo>
                  <a:pt x="2162454" y="2311400"/>
                </a:lnTo>
                <a:lnTo>
                  <a:pt x="2196300" y="2286000"/>
                </a:lnTo>
                <a:lnTo>
                  <a:pt x="2229116" y="2260600"/>
                </a:lnTo>
                <a:lnTo>
                  <a:pt x="2260879" y="2222500"/>
                </a:lnTo>
                <a:lnTo>
                  <a:pt x="2291550" y="2184400"/>
                </a:lnTo>
                <a:lnTo>
                  <a:pt x="2321090" y="2159000"/>
                </a:lnTo>
                <a:lnTo>
                  <a:pt x="2349487" y="2120900"/>
                </a:lnTo>
                <a:lnTo>
                  <a:pt x="2376716" y="2082800"/>
                </a:lnTo>
                <a:lnTo>
                  <a:pt x="2402725" y="2044700"/>
                </a:lnTo>
                <a:lnTo>
                  <a:pt x="2427490" y="2006600"/>
                </a:lnTo>
                <a:lnTo>
                  <a:pt x="2450998" y="1968500"/>
                </a:lnTo>
                <a:lnTo>
                  <a:pt x="2473198" y="1930400"/>
                </a:lnTo>
                <a:lnTo>
                  <a:pt x="2494064" y="1892300"/>
                </a:lnTo>
                <a:lnTo>
                  <a:pt x="2513584" y="1854200"/>
                </a:lnTo>
                <a:lnTo>
                  <a:pt x="2531707" y="1816100"/>
                </a:lnTo>
                <a:lnTo>
                  <a:pt x="2548407" y="1765300"/>
                </a:lnTo>
                <a:lnTo>
                  <a:pt x="2563660" y="1727200"/>
                </a:lnTo>
                <a:lnTo>
                  <a:pt x="2577439" y="1676400"/>
                </a:lnTo>
                <a:lnTo>
                  <a:pt x="2589707" y="1638300"/>
                </a:lnTo>
                <a:lnTo>
                  <a:pt x="2600439" y="1587500"/>
                </a:lnTo>
                <a:lnTo>
                  <a:pt x="2609608" y="1549400"/>
                </a:lnTo>
                <a:lnTo>
                  <a:pt x="2617165" y="1498600"/>
                </a:lnTo>
                <a:lnTo>
                  <a:pt x="2623096" y="1447800"/>
                </a:lnTo>
                <a:lnTo>
                  <a:pt x="2627376" y="1409700"/>
                </a:lnTo>
                <a:lnTo>
                  <a:pt x="2629966" y="1358900"/>
                </a:lnTo>
                <a:lnTo>
                  <a:pt x="2630830" y="1308100"/>
                </a:lnTo>
                <a:close/>
              </a:path>
            </a:pathLst>
          </a:custGeom>
          <a:solidFill>
            <a:srgbClr val="013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111082" y="6369544"/>
            <a:ext cx="974725" cy="1558290"/>
          </a:xfrm>
          <a:custGeom>
            <a:avLst/>
            <a:gdLst/>
            <a:ahLst/>
            <a:cxnLst/>
            <a:rect l="l" t="t" r="r" b="b"/>
            <a:pathLst>
              <a:path w="974725" h="1558290">
                <a:moveTo>
                  <a:pt x="972724" y="1558190"/>
                </a:moveTo>
                <a:lnTo>
                  <a:pt x="18836" y="1555191"/>
                </a:lnTo>
                <a:lnTo>
                  <a:pt x="20152" y="1163328"/>
                </a:lnTo>
                <a:lnTo>
                  <a:pt x="104680" y="1163512"/>
                </a:lnTo>
                <a:lnTo>
                  <a:pt x="130865" y="1161430"/>
                </a:lnTo>
                <a:lnTo>
                  <a:pt x="172361" y="1143916"/>
                </a:lnTo>
                <a:lnTo>
                  <a:pt x="199547" y="1110375"/>
                </a:lnTo>
                <a:lnTo>
                  <a:pt x="213144" y="1072065"/>
                </a:lnTo>
                <a:lnTo>
                  <a:pt x="216543" y="543714"/>
                </a:lnTo>
                <a:lnTo>
                  <a:pt x="0" y="543004"/>
                </a:lnTo>
                <a:lnTo>
                  <a:pt x="947" y="194392"/>
                </a:lnTo>
                <a:lnTo>
                  <a:pt x="48147" y="192287"/>
                </a:lnTo>
                <a:lnTo>
                  <a:pt x="98761" y="185763"/>
                </a:lnTo>
                <a:lnTo>
                  <a:pt x="148740" y="173789"/>
                </a:lnTo>
                <a:lnTo>
                  <a:pt x="194024" y="155482"/>
                </a:lnTo>
                <a:lnTo>
                  <a:pt x="233269" y="129989"/>
                </a:lnTo>
                <a:lnTo>
                  <a:pt x="265530" y="96604"/>
                </a:lnTo>
                <a:lnTo>
                  <a:pt x="287014" y="53718"/>
                </a:lnTo>
                <a:lnTo>
                  <a:pt x="294311" y="0"/>
                </a:lnTo>
                <a:lnTo>
                  <a:pt x="783462" y="1683"/>
                </a:lnTo>
                <a:lnTo>
                  <a:pt x="780121" y="1051597"/>
                </a:lnTo>
                <a:lnTo>
                  <a:pt x="782131" y="1083922"/>
                </a:lnTo>
                <a:lnTo>
                  <a:pt x="788451" y="1110103"/>
                </a:lnTo>
                <a:lnTo>
                  <a:pt x="814085" y="1144044"/>
                </a:lnTo>
                <a:lnTo>
                  <a:pt x="853311" y="1160471"/>
                </a:lnTo>
                <a:lnTo>
                  <a:pt x="902323" y="1166064"/>
                </a:lnTo>
                <a:lnTo>
                  <a:pt x="974224" y="1166249"/>
                </a:lnTo>
                <a:lnTo>
                  <a:pt x="972724" y="1558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792339" y="5843168"/>
            <a:ext cx="2703195" cy="2692400"/>
          </a:xfrm>
          <a:custGeom>
            <a:avLst/>
            <a:gdLst/>
            <a:ahLst/>
            <a:cxnLst/>
            <a:rect l="l" t="t" r="r" b="b"/>
            <a:pathLst>
              <a:path w="2703195" h="2692400">
                <a:moveTo>
                  <a:pt x="2557843" y="1351495"/>
                </a:moveTo>
                <a:lnTo>
                  <a:pt x="2555570" y="1277531"/>
                </a:lnTo>
                <a:lnTo>
                  <a:pt x="2552039" y="1233271"/>
                </a:lnTo>
                <a:lnTo>
                  <a:pt x="2546870" y="1189164"/>
                </a:lnTo>
                <a:lnTo>
                  <a:pt x="2540089" y="1145286"/>
                </a:lnTo>
                <a:lnTo>
                  <a:pt x="2531694" y="1101674"/>
                </a:lnTo>
                <a:lnTo>
                  <a:pt x="2521699" y="1058418"/>
                </a:lnTo>
                <a:lnTo>
                  <a:pt x="2510117" y="1015542"/>
                </a:lnTo>
                <a:lnTo>
                  <a:pt x="2496959" y="973137"/>
                </a:lnTo>
                <a:lnTo>
                  <a:pt x="2482265" y="931227"/>
                </a:lnTo>
                <a:lnTo>
                  <a:pt x="2466022" y="889901"/>
                </a:lnTo>
                <a:lnTo>
                  <a:pt x="2448280" y="849198"/>
                </a:lnTo>
                <a:lnTo>
                  <a:pt x="2429052" y="809167"/>
                </a:lnTo>
                <a:lnTo>
                  <a:pt x="2408364" y="769886"/>
                </a:lnTo>
                <a:lnTo>
                  <a:pt x="2386241" y="731380"/>
                </a:lnTo>
                <a:lnTo>
                  <a:pt x="2362708" y="693724"/>
                </a:lnTo>
                <a:lnTo>
                  <a:pt x="2337816" y="656958"/>
                </a:lnTo>
                <a:lnTo>
                  <a:pt x="2311577" y="621118"/>
                </a:lnTo>
                <a:lnTo>
                  <a:pt x="2284044" y="586282"/>
                </a:lnTo>
                <a:lnTo>
                  <a:pt x="2255253" y="552488"/>
                </a:lnTo>
                <a:lnTo>
                  <a:pt x="2225230" y="519772"/>
                </a:lnTo>
                <a:lnTo>
                  <a:pt x="2194026" y="488175"/>
                </a:lnTo>
                <a:lnTo>
                  <a:pt x="2161679" y="457758"/>
                </a:lnTo>
                <a:lnTo>
                  <a:pt x="2128228" y="428548"/>
                </a:lnTo>
                <a:lnTo>
                  <a:pt x="2093734" y="400583"/>
                </a:lnTo>
                <a:lnTo>
                  <a:pt x="2058225" y="373913"/>
                </a:lnTo>
                <a:lnTo>
                  <a:pt x="2021763" y="348576"/>
                </a:lnTo>
                <a:lnTo>
                  <a:pt x="1984400" y="324586"/>
                </a:lnTo>
                <a:lnTo>
                  <a:pt x="1946173" y="301993"/>
                </a:lnTo>
                <a:lnTo>
                  <a:pt x="1907146" y="280822"/>
                </a:lnTo>
                <a:lnTo>
                  <a:pt x="1867357" y="261099"/>
                </a:lnTo>
                <a:lnTo>
                  <a:pt x="1826869" y="242862"/>
                </a:lnTo>
                <a:lnTo>
                  <a:pt x="1785747" y="226110"/>
                </a:lnTo>
                <a:lnTo>
                  <a:pt x="1744027" y="210896"/>
                </a:lnTo>
                <a:lnTo>
                  <a:pt x="1701774" y="197231"/>
                </a:lnTo>
                <a:lnTo>
                  <a:pt x="1659064" y="185127"/>
                </a:lnTo>
                <a:lnTo>
                  <a:pt x="1615922" y="174599"/>
                </a:lnTo>
                <a:lnTo>
                  <a:pt x="1572425" y="165671"/>
                </a:lnTo>
                <a:lnTo>
                  <a:pt x="1528622" y="158343"/>
                </a:lnTo>
                <a:lnTo>
                  <a:pt x="1484591" y="152641"/>
                </a:lnTo>
                <a:lnTo>
                  <a:pt x="1440370" y="148564"/>
                </a:lnTo>
                <a:lnTo>
                  <a:pt x="1396034" y="146113"/>
                </a:lnTo>
                <a:lnTo>
                  <a:pt x="1351635" y="145288"/>
                </a:lnTo>
                <a:lnTo>
                  <a:pt x="1307236" y="146113"/>
                </a:lnTo>
                <a:lnTo>
                  <a:pt x="1262900" y="148564"/>
                </a:lnTo>
                <a:lnTo>
                  <a:pt x="1218692" y="152641"/>
                </a:lnTo>
                <a:lnTo>
                  <a:pt x="1174648" y="158343"/>
                </a:lnTo>
                <a:lnTo>
                  <a:pt x="1130858" y="165671"/>
                </a:lnTo>
                <a:lnTo>
                  <a:pt x="1087361" y="174599"/>
                </a:lnTo>
                <a:lnTo>
                  <a:pt x="1044219" y="185127"/>
                </a:lnTo>
                <a:lnTo>
                  <a:pt x="1001496" y="197231"/>
                </a:lnTo>
                <a:lnTo>
                  <a:pt x="959243" y="210896"/>
                </a:lnTo>
                <a:lnTo>
                  <a:pt x="917524" y="226110"/>
                </a:lnTo>
                <a:lnTo>
                  <a:pt x="876401" y="242862"/>
                </a:lnTo>
                <a:lnTo>
                  <a:pt x="835914" y="261099"/>
                </a:lnTo>
                <a:lnTo>
                  <a:pt x="796137" y="280822"/>
                </a:lnTo>
                <a:lnTo>
                  <a:pt x="757097" y="301993"/>
                </a:lnTo>
                <a:lnTo>
                  <a:pt x="718870" y="324586"/>
                </a:lnTo>
                <a:lnTo>
                  <a:pt x="681507" y="348576"/>
                </a:lnTo>
                <a:lnTo>
                  <a:pt x="645045" y="373913"/>
                </a:lnTo>
                <a:lnTo>
                  <a:pt x="609536" y="400583"/>
                </a:lnTo>
                <a:lnTo>
                  <a:pt x="575043" y="428548"/>
                </a:lnTo>
                <a:lnTo>
                  <a:pt x="541604" y="457758"/>
                </a:lnTo>
                <a:lnTo>
                  <a:pt x="509257" y="488175"/>
                </a:lnTo>
                <a:lnTo>
                  <a:pt x="478040" y="519772"/>
                </a:lnTo>
                <a:lnTo>
                  <a:pt x="448017" y="552488"/>
                </a:lnTo>
                <a:lnTo>
                  <a:pt x="419227" y="586282"/>
                </a:lnTo>
                <a:lnTo>
                  <a:pt x="391693" y="621118"/>
                </a:lnTo>
                <a:lnTo>
                  <a:pt x="365467" y="656958"/>
                </a:lnTo>
                <a:lnTo>
                  <a:pt x="340563" y="693724"/>
                </a:lnTo>
                <a:lnTo>
                  <a:pt x="317042" y="731380"/>
                </a:lnTo>
                <a:lnTo>
                  <a:pt x="294919" y="769886"/>
                </a:lnTo>
                <a:lnTo>
                  <a:pt x="274218" y="809167"/>
                </a:lnTo>
                <a:lnTo>
                  <a:pt x="254990" y="849198"/>
                </a:lnTo>
                <a:lnTo>
                  <a:pt x="237248" y="889901"/>
                </a:lnTo>
                <a:lnTo>
                  <a:pt x="221018" y="931227"/>
                </a:lnTo>
                <a:lnTo>
                  <a:pt x="206311" y="973137"/>
                </a:lnTo>
                <a:lnTo>
                  <a:pt x="193154" y="1015542"/>
                </a:lnTo>
                <a:lnTo>
                  <a:pt x="181584" y="1058418"/>
                </a:lnTo>
                <a:lnTo>
                  <a:pt x="171589" y="1101674"/>
                </a:lnTo>
                <a:lnTo>
                  <a:pt x="163195" y="1145286"/>
                </a:lnTo>
                <a:lnTo>
                  <a:pt x="156400" y="1189164"/>
                </a:lnTo>
                <a:lnTo>
                  <a:pt x="151244" y="1233271"/>
                </a:lnTo>
                <a:lnTo>
                  <a:pt x="147701" y="1277531"/>
                </a:lnTo>
                <a:lnTo>
                  <a:pt x="145796" y="1321892"/>
                </a:lnTo>
                <a:lnTo>
                  <a:pt x="145516" y="1366304"/>
                </a:lnTo>
                <a:lnTo>
                  <a:pt x="146888" y="1410677"/>
                </a:lnTo>
                <a:lnTo>
                  <a:pt x="149872" y="1454988"/>
                </a:lnTo>
                <a:lnTo>
                  <a:pt x="154508" y="1499146"/>
                </a:lnTo>
                <a:lnTo>
                  <a:pt x="160743" y="1543113"/>
                </a:lnTo>
                <a:lnTo>
                  <a:pt x="168605" y="1586814"/>
                </a:lnTo>
                <a:lnTo>
                  <a:pt x="178066" y="1630197"/>
                </a:lnTo>
                <a:lnTo>
                  <a:pt x="189128" y="1673212"/>
                </a:lnTo>
                <a:lnTo>
                  <a:pt x="201752" y="1715782"/>
                </a:lnTo>
                <a:lnTo>
                  <a:pt x="215938" y="1757857"/>
                </a:lnTo>
                <a:lnTo>
                  <a:pt x="231673" y="1799386"/>
                </a:lnTo>
                <a:lnTo>
                  <a:pt x="248907" y="1840306"/>
                </a:lnTo>
                <a:lnTo>
                  <a:pt x="267652" y="1880565"/>
                </a:lnTo>
                <a:lnTo>
                  <a:pt x="287858" y="1920100"/>
                </a:lnTo>
                <a:lnTo>
                  <a:pt x="309511" y="1958873"/>
                </a:lnTo>
                <a:lnTo>
                  <a:pt x="332574" y="1996821"/>
                </a:lnTo>
                <a:lnTo>
                  <a:pt x="357009" y="2033892"/>
                </a:lnTo>
                <a:lnTo>
                  <a:pt x="382803" y="2070036"/>
                </a:lnTo>
                <a:lnTo>
                  <a:pt x="409905" y="2105202"/>
                </a:lnTo>
                <a:lnTo>
                  <a:pt x="438289" y="2139353"/>
                </a:lnTo>
                <a:lnTo>
                  <a:pt x="467906" y="2172449"/>
                </a:lnTo>
                <a:lnTo>
                  <a:pt x="498716" y="2204415"/>
                </a:lnTo>
                <a:lnTo>
                  <a:pt x="530694" y="2235225"/>
                </a:lnTo>
                <a:lnTo>
                  <a:pt x="563778" y="2264841"/>
                </a:lnTo>
                <a:lnTo>
                  <a:pt x="597928" y="2293226"/>
                </a:lnTo>
                <a:lnTo>
                  <a:pt x="633095" y="2320328"/>
                </a:lnTo>
                <a:lnTo>
                  <a:pt x="669251" y="2346121"/>
                </a:lnTo>
                <a:lnTo>
                  <a:pt x="706323" y="2370569"/>
                </a:lnTo>
                <a:lnTo>
                  <a:pt x="744270" y="2393632"/>
                </a:lnTo>
                <a:lnTo>
                  <a:pt x="783031" y="2415273"/>
                </a:lnTo>
                <a:lnTo>
                  <a:pt x="822579" y="2435479"/>
                </a:lnTo>
                <a:lnTo>
                  <a:pt x="862838" y="2454224"/>
                </a:lnTo>
                <a:lnTo>
                  <a:pt x="903757" y="2471470"/>
                </a:lnTo>
                <a:lnTo>
                  <a:pt x="945273" y="2487193"/>
                </a:lnTo>
                <a:lnTo>
                  <a:pt x="987348" y="2501379"/>
                </a:lnTo>
                <a:lnTo>
                  <a:pt x="1029931" y="2514015"/>
                </a:lnTo>
                <a:lnTo>
                  <a:pt x="1072934" y="2525064"/>
                </a:lnTo>
                <a:lnTo>
                  <a:pt x="1116317" y="2534526"/>
                </a:lnTo>
                <a:lnTo>
                  <a:pt x="1160018" y="2542387"/>
                </a:lnTo>
                <a:lnTo>
                  <a:pt x="1203985" y="2548636"/>
                </a:lnTo>
                <a:lnTo>
                  <a:pt x="1248143" y="2553258"/>
                </a:lnTo>
                <a:lnTo>
                  <a:pt x="1292453" y="2556256"/>
                </a:lnTo>
                <a:lnTo>
                  <a:pt x="1336840" y="2557615"/>
                </a:lnTo>
                <a:lnTo>
                  <a:pt x="1381239" y="2557335"/>
                </a:lnTo>
                <a:lnTo>
                  <a:pt x="1425600" y="2555430"/>
                </a:lnTo>
                <a:lnTo>
                  <a:pt x="1469872" y="2551900"/>
                </a:lnTo>
                <a:lnTo>
                  <a:pt x="1513967" y="2546731"/>
                </a:lnTo>
                <a:lnTo>
                  <a:pt x="1557858" y="2539949"/>
                </a:lnTo>
                <a:lnTo>
                  <a:pt x="1601457" y="2531554"/>
                </a:lnTo>
                <a:lnTo>
                  <a:pt x="1644726" y="2521559"/>
                </a:lnTo>
                <a:lnTo>
                  <a:pt x="1687588" y="2509977"/>
                </a:lnTo>
                <a:lnTo>
                  <a:pt x="1730006" y="2496820"/>
                </a:lnTo>
                <a:lnTo>
                  <a:pt x="1771904" y="2482126"/>
                </a:lnTo>
                <a:lnTo>
                  <a:pt x="1813229" y="2465882"/>
                </a:lnTo>
                <a:lnTo>
                  <a:pt x="1853933" y="2448141"/>
                </a:lnTo>
                <a:lnTo>
                  <a:pt x="1893963" y="2428913"/>
                </a:lnTo>
                <a:lnTo>
                  <a:pt x="1933257" y="2408212"/>
                </a:lnTo>
                <a:lnTo>
                  <a:pt x="1971751" y="2386088"/>
                </a:lnTo>
                <a:lnTo>
                  <a:pt x="2009406" y="2362568"/>
                </a:lnTo>
                <a:lnTo>
                  <a:pt x="2046185" y="2337676"/>
                </a:lnTo>
                <a:lnTo>
                  <a:pt x="2082012" y="2311438"/>
                </a:lnTo>
                <a:lnTo>
                  <a:pt x="2116848" y="2283904"/>
                </a:lnTo>
                <a:lnTo>
                  <a:pt x="2150643" y="2255113"/>
                </a:lnTo>
                <a:lnTo>
                  <a:pt x="2183371" y="2225090"/>
                </a:lnTo>
                <a:lnTo>
                  <a:pt x="2214956" y="2193887"/>
                </a:lnTo>
                <a:lnTo>
                  <a:pt x="2245372" y="2161540"/>
                </a:lnTo>
                <a:lnTo>
                  <a:pt x="2274582" y="2128088"/>
                </a:lnTo>
                <a:lnTo>
                  <a:pt x="2302548" y="2093595"/>
                </a:lnTo>
                <a:lnTo>
                  <a:pt x="2329218" y="2058085"/>
                </a:lnTo>
                <a:lnTo>
                  <a:pt x="2354567" y="2021624"/>
                </a:lnTo>
                <a:lnTo>
                  <a:pt x="2378545" y="1984260"/>
                </a:lnTo>
                <a:lnTo>
                  <a:pt x="2401138" y="1946033"/>
                </a:lnTo>
                <a:lnTo>
                  <a:pt x="2422309" y="1907006"/>
                </a:lnTo>
                <a:lnTo>
                  <a:pt x="2442032" y="1867217"/>
                </a:lnTo>
                <a:lnTo>
                  <a:pt x="2460282" y="1826729"/>
                </a:lnTo>
                <a:lnTo>
                  <a:pt x="2477020" y="1785607"/>
                </a:lnTo>
                <a:lnTo>
                  <a:pt x="2492235" y="1743887"/>
                </a:lnTo>
                <a:lnTo>
                  <a:pt x="2505900" y="1701634"/>
                </a:lnTo>
                <a:lnTo>
                  <a:pt x="2518016" y="1658924"/>
                </a:lnTo>
                <a:lnTo>
                  <a:pt x="2528532" y="1615782"/>
                </a:lnTo>
                <a:lnTo>
                  <a:pt x="2537460" y="1572285"/>
                </a:lnTo>
                <a:lnTo>
                  <a:pt x="2544788" y="1528483"/>
                </a:lnTo>
                <a:lnTo>
                  <a:pt x="2550490" y="1484452"/>
                </a:lnTo>
                <a:lnTo>
                  <a:pt x="2554579" y="1440230"/>
                </a:lnTo>
                <a:lnTo>
                  <a:pt x="2557030" y="1395895"/>
                </a:lnTo>
                <a:lnTo>
                  <a:pt x="2557843" y="1351495"/>
                </a:lnTo>
                <a:close/>
              </a:path>
              <a:path w="2703195" h="2692400">
                <a:moveTo>
                  <a:pt x="2703169" y="1346200"/>
                </a:moveTo>
                <a:lnTo>
                  <a:pt x="2702306" y="1295400"/>
                </a:lnTo>
                <a:lnTo>
                  <a:pt x="2699766" y="1244600"/>
                </a:lnTo>
                <a:lnTo>
                  <a:pt x="2695562" y="1206500"/>
                </a:lnTo>
                <a:lnTo>
                  <a:pt x="2689720" y="1155700"/>
                </a:lnTo>
                <a:lnTo>
                  <a:pt x="2682278" y="1104900"/>
                </a:lnTo>
                <a:lnTo>
                  <a:pt x="2673261" y="1066800"/>
                </a:lnTo>
                <a:lnTo>
                  <a:pt x="2662694" y="1016000"/>
                </a:lnTo>
                <a:lnTo>
                  <a:pt x="2650604" y="965200"/>
                </a:lnTo>
                <a:lnTo>
                  <a:pt x="2637040" y="927100"/>
                </a:lnTo>
                <a:lnTo>
                  <a:pt x="2622004" y="889000"/>
                </a:lnTo>
                <a:lnTo>
                  <a:pt x="2610523" y="853567"/>
                </a:lnTo>
                <a:lnTo>
                  <a:pt x="2610523" y="1346200"/>
                </a:lnTo>
                <a:lnTo>
                  <a:pt x="2609621" y="1397000"/>
                </a:lnTo>
                <a:lnTo>
                  <a:pt x="2606903" y="1435100"/>
                </a:lnTo>
                <a:lnTo>
                  <a:pt x="2602433" y="1485900"/>
                </a:lnTo>
                <a:lnTo>
                  <a:pt x="2596223" y="1536700"/>
                </a:lnTo>
                <a:lnTo>
                  <a:pt x="2588310" y="1587500"/>
                </a:lnTo>
                <a:lnTo>
                  <a:pt x="2578722" y="1625600"/>
                </a:lnTo>
                <a:lnTo>
                  <a:pt x="2567508" y="1676400"/>
                </a:lnTo>
                <a:lnTo>
                  <a:pt x="2554694" y="1714500"/>
                </a:lnTo>
                <a:lnTo>
                  <a:pt x="2540304" y="1765300"/>
                </a:lnTo>
                <a:lnTo>
                  <a:pt x="2524379" y="1803400"/>
                </a:lnTo>
                <a:lnTo>
                  <a:pt x="2506942" y="1841500"/>
                </a:lnTo>
                <a:lnTo>
                  <a:pt x="2488044" y="1892300"/>
                </a:lnTo>
                <a:lnTo>
                  <a:pt x="2467711" y="1930400"/>
                </a:lnTo>
                <a:lnTo>
                  <a:pt x="2445956" y="1968500"/>
                </a:lnTo>
                <a:lnTo>
                  <a:pt x="2422842" y="2006600"/>
                </a:lnTo>
                <a:lnTo>
                  <a:pt x="2398382" y="2044700"/>
                </a:lnTo>
                <a:lnTo>
                  <a:pt x="2372626" y="2082800"/>
                </a:lnTo>
                <a:lnTo>
                  <a:pt x="2345575" y="2120900"/>
                </a:lnTo>
                <a:lnTo>
                  <a:pt x="2317305" y="2146300"/>
                </a:lnTo>
                <a:lnTo>
                  <a:pt x="2287816" y="2184400"/>
                </a:lnTo>
                <a:lnTo>
                  <a:pt x="2257145" y="2222500"/>
                </a:lnTo>
                <a:lnTo>
                  <a:pt x="2225344" y="2247900"/>
                </a:lnTo>
                <a:lnTo>
                  <a:pt x="2192426" y="2286000"/>
                </a:lnTo>
                <a:lnTo>
                  <a:pt x="2158428" y="2311400"/>
                </a:lnTo>
                <a:lnTo>
                  <a:pt x="2123389" y="2336800"/>
                </a:lnTo>
                <a:lnTo>
                  <a:pt x="2087333" y="2362200"/>
                </a:lnTo>
                <a:lnTo>
                  <a:pt x="2050313" y="2387600"/>
                </a:lnTo>
                <a:lnTo>
                  <a:pt x="2012327" y="2413000"/>
                </a:lnTo>
                <a:lnTo>
                  <a:pt x="1973440" y="2438400"/>
                </a:lnTo>
                <a:lnTo>
                  <a:pt x="1933676" y="2463800"/>
                </a:lnTo>
                <a:lnTo>
                  <a:pt x="1893062" y="2476500"/>
                </a:lnTo>
                <a:lnTo>
                  <a:pt x="1851634" y="2501900"/>
                </a:lnTo>
                <a:lnTo>
                  <a:pt x="1809419" y="2514600"/>
                </a:lnTo>
                <a:lnTo>
                  <a:pt x="1766455" y="2540000"/>
                </a:lnTo>
                <a:lnTo>
                  <a:pt x="1633410" y="2578100"/>
                </a:lnTo>
                <a:lnTo>
                  <a:pt x="1587779" y="2578100"/>
                </a:lnTo>
                <a:lnTo>
                  <a:pt x="1541564" y="2590800"/>
                </a:lnTo>
                <a:lnTo>
                  <a:pt x="1494802" y="2590800"/>
                </a:lnTo>
                <a:lnTo>
                  <a:pt x="1447520" y="2603500"/>
                </a:lnTo>
                <a:lnTo>
                  <a:pt x="1255560" y="2603500"/>
                </a:lnTo>
                <a:lnTo>
                  <a:pt x="1208290" y="2590800"/>
                </a:lnTo>
                <a:lnTo>
                  <a:pt x="1161542" y="2590800"/>
                </a:lnTo>
                <a:lnTo>
                  <a:pt x="1115339" y="2578100"/>
                </a:lnTo>
                <a:lnTo>
                  <a:pt x="1069721" y="2578100"/>
                </a:lnTo>
                <a:lnTo>
                  <a:pt x="936701" y="2540000"/>
                </a:lnTo>
                <a:lnTo>
                  <a:pt x="893749" y="2514600"/>
                </a:lnTo>
                <a:lnTo>
                  <a:pt x="851535" y="2501900"/>
                </a:lnTo>
                <a:lnTo>
                  <a:pt x="810120" y="2476500"/>
                </a:lnTo>
                <a:lnTo>
                  <a:pt x="769505" y="2463800"/>
                </a:lnTo>
                <a:lnTo>
                  <a:pt x="729742" y="2438400"/>
                </a:lnTo>
                <a:lnTo>
                  <a:pt x="690854" y="2413000"/>
                </a:lnTo>
                <a:lnTo>
                  <a:pt x="652881" y="2387600"/>
                </a:lnTo>
                <a:lnTo>
                  <a:pt x="615848" y="2362200"/>
                </a:lnTo>
                <a:lnTo>
                  <a:pt x="579805" y="2336800"/>
                </a:lnTo>
                <a:lnTo>
                  <a:pt x="544766" y="2311400"/>
                </a:lnTo>
                <a:lnTo>
                  <a:pt x="510768" y="2286000"/>
                </a:lnTo>
                <a:lnTo>
                  <a:pt x="477850" y="2247900"/>
                </a:lnTo>
                <a:lnTo>
                  <a:pt x="446049" y="2222500"/>
                </a:lnTo>
                <a:lnTo>
                  <a:pt x="415378" y="2184400"/>
                </a:lnTo>
                <a:lnTo>
                  <a:pt x="385889" y="2146300"/>
                </a:lnTo>
                <a:lnTo>
                  <a:pt x="357606" y="2120900"/>
                </a:lnTo>
                <a:lnTo>
                  <a:pt x="330568" y="2082800"/>
                </a:lnTo>
                <a:lnTo>
                  <a:pt x="304800" y="2044700"/>
                </a:lnTo>
                <a:lnTo>
                  <a:pt x="280339" y="2006600"/>
                </a:lnTo>
                <a:lnTo>
                  <a:pt x="257225" y="1968500"/>
                </a:lnTo>
                <a:lnTo>
                  <a:pt x="235483" y="1930400"/>
                </a:lnTo>
                <a:lnTo>
                  <a:pt x="215138" y="1892300"/>
                </a:lnTo>
                <a:lnTo>
                  <a:pt x="196240" y="1841500"/>
                </a:lnTo>
                <a:lnTo>
                  <a:pt x="178803" y="1803400"/>
                </a:lnTo>
                <a:lnTo>
                  <a:pt x="162877" y="1765300"/>
                </a:lnTo>
                <a:lnTo>
                  <a:pt x="148488" y="1714500"/>
                </a:lnTo>
                <a:lnTo>
                  <a:pt x="135661" y="1676400"/>
                </a:lnTo>
                <a:lnTo>
                  <a:pt x="124447" y="1625600"/>
                </a:lnTo>
                <a:lnTo>
                  <a:pt x="114858" y="1587500"/>
                </a:lnTo>
                <a:lnTo>
                  <a:pt x="106946" y="1536700"/>
                </a:lnTo>
                <a:lnTo>
                  <a:pt x="100736" y="1485900"/>
                </a:lnTo>
                <a:lnTo>
                  <a:pt x="96266" y="1435100"/>
                </a:lnTo>
                <a:lnTo>
                  <a:pt x="93548" y="1397000"/>
                </a:lnTo>
                <a:lnTo>
                  <a:pt x="92633" y="1346200"/>
                </a:lnTo>
                <a:lnTo>
                  <a:pt x="93548" y="1295400"/>
                </a:lnTo>
                <a:lnTo>
                  <a:pt x="96266" y="1244600"/>
                </a:lnTo>
                <a:lnTo>
                  <a:pt x="100736" y="1206500"/>
                </a:lnTo>
                <a:lnTo>
                  <a:pt x="106946" y="1155700"/>
                </a:lnTo>
                <a:lnTo>
                  <a:pt x="114858" y="1104900"/>
                </a:lnTo>
                <a:lnTo>
                  <a:pt x="124447" y="1066800"/>
                </a:lnTo>
                <a:lnTo>
                  <a:pt x="135661" y="1016000"/>
                </a:lnTo>
                <a:lnTo>
                  <a:pt x="148488" y="977900"/>
                </a:lnTo>
                <a:lnTo>
                  <a:pt x="162877" y="927100"/>
                </a:lnTo>
                <a:lnTo>
                  <a:pt x="178803" y="889000"/>
                </a:lnTo>
                <a:lnTo>
                  <a:pt x="196227" y="850900"/>
                </a:lnTo>
                <a:lnTo>
                  <a:pt x="215138" y="800100"/>
                </a:lnTo>
                <a:lnTo>
                  <a:pt x="235470" y="762000"/>
                </a:lnTo>
                <a:lnTo>
                  <a:pt x="257225" y="723900"/>
                </a:lnTo>
                <a:lnTo>
                  <a:pt x="280339" y="685800"/>
                </a:lnTo>
                <a:lnTo>
                  <a:pt x="304800" y="647700"/>
                </a:lnTo>
                <a:lnTo>
                  <a:pt x="330568" y="609600"/>
                </a:lnTo>
                <a:lnTo>
                  <a:pt x="357606" y="571500"/>
                </a:lnTo>
                <a:lnTo>
                  <a:pt x="385889" y="533400"/>
                </a:lnTo>
                <a:lnTo>
                  <a:pt x="415366" y="508000"/>
                </a:lnTo>
                <a:lnTo>
                  <a:pt x="446036" y="469900"/>
                </a:lnTo>
                <a:lnTo>
                  <a:pt x="477850" y="444500"/>
                </a:lnTo>
                <a:lnTo>
                  <a:pt x="510755" y="406400"/>
                </a:lnTo>
                <a:lnTo>
                  <a:pt x="544753" y="381000"/>
                </a:lnTo>
                <a:lnTo>
                  <a:pt x="579793" y="355600"/>
                </a:lnTo>
                <a:lnTo>
                  <a:pt x="615835" y="330200"/>
                </a:lnTo>
                <a:lnTo>
                  <a:pt x="652868" y="292100"/>
                </a:lnTo>
                <a:lnTo>
                  <a:pt x="690841" y="279400"/>
                </a:lnTo>
                <a:lnTo>
                  <a:pt x="729729" y="254000"/>
                </a:lnTo>
                <a:lnTo>
                  <a:pt x="769493" y="228600"/>
                </a:lnTo>
                <a:lnTo>
                  <a:pt x="810107" y="203200"/>
                </a:lnTo>
                <a:lnTo>
                  <a:pt x="893737" y="177800"/>
                </a:lnTo>
                <a:lnTo>
                  <a:pt x="936688" y="152400"/>
                </a:lnTo>
                <a:lnTo>
                  <a:pt x="1069721" y="114300"/>
                </a:lnTo>
                <a:lnTo>
                  <a:pt x="1115339" y="114300"/>
                </a:lnTo>
                <a:lnTo>
                  <a:pt x="1208290" y="88900"/>
                </a:lnTo>
                <a:lnTo>
                  <a:pt x="1494802" y="88900"/>
                </a:lnTo>
                <a:lnTo>
                  <a:pt x="1587779" y="114300"/>
                </a:lnTo>
                <a:lnTo>
                  <a:pt x="1633410" y="114300"/>
                </a:lnTo>
                <a:lnTo>
                  <a:pt x="1766455" y="152400"/>
                </a:lnTo>
                <a:lnTo>
                  <a:pt x="1809419" y="177800"/>
                </a:lnTo>
                <a:lnTo>
                  <a:pt x="1893062" y="203200"/>
                </a:lnTo>
                <a:lnTo>
                  <a:pt x="1933676" y="228600"/>
                </a:lnTo>
                <a:lnTo>
                  <a:pt x="1973453" y="254000"/>
                </a:lnTo>
                <a:lnTo>
                  <a:pt x="2012340" y="279400"/>
                </a:lnTo>
                <a:lnTo>
                  <a:pt x="2050313" y="292100"/>
                </a:lnTo>
                <a:lnTo>
                  <a:pt x="2087346" y="330200"/>
                </a:lnTo>
                <a:lnTo>
                  <a:pt x="2123402" y="355600"/>
                </a:lnTo>
                <a:lnTo>
                  <a:pt x="2158441" y="381000"/>
                </a:lnTo>
                <a:lnTo>
                  <a:pt x="2192439" y="406400"/>
                </a:lnTo>
                <a:lnTo>
                  <a:pt x="2225357" y="444500"/>
                </a:lnTo>
                <a:lnTo>
                  <a:pt x="2257171" y="469900"/>
                </a:lnTo>
                <a:lnTo>
                  <a:pt x="2287841" y="508000"/>
                </a:lnTo>
                <a:lnTo>
                  <a:pt x="2317331" y="533400"/>
                </a:lnTo>
                <a:lnTo>
                  <a:pt x="2345613" y="571500"/>
                </a:lnTo>
                <a:lnTo>
                  <a:pt x="2372652" y="609600"/>
                </a:lnTo>
                <a:lnTo>
                  <a:pt x="2398420" y="647700"/>
                </a:lnTo>
                <a:lnTo>
                  <a:pt x="2422868" y="685800"/>
                </a:lnTo>
                <a:lnTo>
                  <a:pt x="2445994" y="723900"/>
                </a:lnTo>
                <a:lnTo>
                  <a:pt x="2467737" y="762000"/>
                </a:lnTo>
                <a:lnTo>
                  <a:pt x="2488082" y="800100"/>
                </a:lnTo>
                <a:lnTo>
                  <a:pt x="2506980" y="850900"/>
                </a:lnTo>
                <a:lnTo>
                  <a:pt x="2524404" y="889000"/>
                </a:lnTo>
                <a:lnTo>
                  <a:pt x="2540330" y="927100"/>
                </a:lnTo>
                <a:lnTo>
                  <a:pt x="2554719" y="977900"/>
                </a:lnTo>
                <a:lnTo>
                  <a:pt x="2567533" y="1016000"/>
                </a:lnTo>
                <a:lnTo>
                  <a:pt x="2578747" y="1066800"/>
                </a:lnTo>
                <a:lnTo>
                  <a:pt x="2588323" y="1104900"/>
                </a:lnTo>
                <a:lnTo>
                  <a:pt x="2596235" y="1155700"/>
                </a:lnTo>
                <a:lnTo>
                  <a:pt x="2602446" y="1206500"/>
                </a:lnTo>
                <a:lnTo>
                  <a:pt x="2606916" y="1244600"/>
                </a:lnTo>
                <a:lnTo>
                  <a:pt x="2609621" y="1295400"/>
                </a:lnTo>
                <a:lnTo>
                  <a:pt x="2610523" y="1346200"/>
                </a:lnTo>
                <a:lnTo>
                  <a:pt x="2610523" y="853567"/>
                </a:lnTo>
                <a:lnTo>
                  <a:pt x="2605544" y="838200"/>
                </a:lnTo>
                <a:lnTo>
                  <a:pt x="2587675" y="800100"/>
                </a:lnTo>
                <a:lnTo>
                  <a:pt x="2568435" y="762000"/>
                </a:lnTo>
                <a:lnTo>
                  <a:pt x="2547848" y="711200"/>
                </a:lnTo>
                <a:lnTo>
                  <a:pt x="2525953" y="673100"/>
                </a:lnTo>
                <a:lnTo>
                  <a:pt x="2502763" y="635000"/>
                </a:lnTo>
                <a:lnTo>
                  <a:pt x="2478316" y="596900"/>
                </a:lnTo>
                <a:lnTo>
                  <a:pt x="2452636" y="558800"/>
                </a:lnTo>
                <a:lnTo>
                  <a:pt x="2425763" y="520700"/>
                </a:lnTo>
                <a:lnTo>
                  <a:pt x="2397722" y="495300"/>
                </a:lnTo>
                <a:lnTo>
                  <a:pt x="2368524" y="457200"/>
                </a:lnTo>
                <a:lnTo>
                  <a:pt x="2338222" y="419100"/>
                </a:lnTo>
                <a:lnTo>
                  <a:pt x="2306828" y="393700"/>
                </a:lnTo>
                <a:lnTo>
                  <a:pt x="2274379" y="355600"/>
                </a:lnTo>
                <a:lnTo>
                  <a:pt x="2240915" y="330200"/>
                </a:lnTo>
                <a:lnTo>
                  <a:pt x="2206434" y="304800"/>
                </a:lnTo>
                <a:lnTo>
                  <a:pt x="2170988" y="266700"/>
                </a:lnTo>
                <a:lnTo>
                  <a:pt x="2134603" y="241300"/>
                </a:lnTo>
                <a:lnTo>
                  <a:pt x="2097303" y="215900"/>
                </a:lnTo>
                <a:lnTo>
                  <a:pt x="2059127" y="190500"/>
                </a:lnTo>
                <a:lnTo>
                  <a:pt x="2020087" y="165100"/>
                </a:lnTo>
                <a:lnTo>
                  <a:pt x="1980222" y="152400"/>
                </a:lnTo>
                <a:lnTo>
                  <a:pt x="1939569" y="127000"/>
                </a:lnTo>
                <a:lnTo>
                  <a:pt x="1898129" y="114300"/>
                </a:lnTo>
                <a:lnTo>
                  <a:pt x="1855965" y="88900"/>
                </a:lnTo>
                <a:lnTo>
                  <a:pt x="1769529" y="63500"/>
                </a:lnTo>
                <a:lnTo>
                  <a:pt x="1589036" y="12700"/>
                </a:lnTo>
                <a:lnTo>
                  <a:pt x="1542491" y="12700"/>
                </a:lnTo>
                <a:lnTo>
                  <a:pt x="1495450" y="0"/>
                </a:lnTo>
                <a:lnTo>
                  <a:pt x="1207617" y="0"/>
                </a:lnTo>
                <a:lnTo>
                  <a:pt x="1160564" y="12700"/>
                </a:lnTo>
                <a:lnTo>
                  <a:pt x="1114031" y="12700"/>
                </a:lnTo>
                <a:lnTo>
                  <a:pt x="933538" y="63500"/>
                </a:lnTo>
                <a:lnTo>
                  <a:pt x="847102" y="88900"/>
                </a:lnTo>
                <a:lnTo>
                  <a:pt x="804938" y="114300"/>
                </a:lnTo>
                <a:lnTo>
                  <a:pt x="763511" y="127000"/>
                </a:lnTo>
                <a:lnTo>
                  <a:pt x="722858" y="152400"/>
                </a:lnTo>
                <a:lnTo>
                  <a:pt x="682993" y="165100"/>
                </a:lnTo>
                <a:lnTo>
                  <a:pt x="643966" y="190500"/>
                </a:lnTo>
                <a:lnTo>
                  <a:pt x="605790" y="215900"/>
                </a:lnTo>
                <a:lnTo>
                  <a:pt x="568490" y="241300"/>
                </a:lnTo>
                <a:lnTo>
                  <a:pt x="532104" y="266700"/>
                </a:lnTo>
                <a:lnTo>
                  <a:pt x="496671" y="304800"/>
                </a:lnTo>
                <a:lnTo>
                  <a:pt x="462191" y="330200"/>
                </a:lnTo>
                <a:lnTo>
                  <a:pt x="428726" y="355600"/>
                </a:lnTo>
                <a:lnTo>
                  <a:pt x="396278" y="393700"/>
                </a:lnTo>
                <a:lnTo>
                  <a:pt x="364896" y="419100"/>
                </a:lnTo>
                <a:lnTo>
                  <a:pt x="334594" y="457200"/>
                </a:lnTo>
                <a:lnTo>
                  <a:pt x="305409" y="495300"/>
                </a:lnTo>
                <a:lnTo>
                  <a:pt x="277355" y="520700"/>
                </a:lnTo>
                <a:lnTo>
                  <a:pt x="250494" y="558800"/>
                </a:lnTo>
                <a:lnTo>
                  <a:pt x="224815" y="596900"/>
                </a:lnTo>
                <a:lnTo>
                  <a:pt x="200380" y="635000"/>
                </a:lnTo>
                <a:lnTo>
                  <a:pt x="177190" y="673100"/>
                </a:lnTo>
                <a:lnTo>
                  <a:pt x="155295" y="711200"/>
                </a:lnTo>
                <a:lnTo>
                  <a:pt x="134708" y="762000"/>
                </a:lnTo>
                <a:lnTo>
                  <a:pt x="115481" y="800100"/>
                </a:lnTo>
                <a:lnTo>
                  <a:pt x="97612" y="838200"/>
                </a:lnTo>
                <a:lnTo>
                  <a:pt x="81153" y="889000"/>
                </a:lnTo>
                <a:lnTo>
                  <a:pt x="66116" y="927100"/>
                </a:lnTo>
                <a:lnTo>
                  <a:pt x="52552" y="965200"/>
                </a:lnTo>
                <a:lnTo>
                  <a:pt x="40474" y="1016000"/>
                </a:lnTo>
                <a:lnTo>
                  <a:pt x="29908" y="1066800"/>
                </a:lnTo>
                <a:lnTo>
                  <a:pt x="20891" y="1104900"/>
                </a:lnTo>
                <a:lnTo>
                  <a:pt x="13449" y="1155700"/>
                </a:lnTo>
                <a:lnTo>
                  <a:pt x="7607" y="1206500"/>
                </a:lnTo>
                <a:lnTo>
                  <a:pt x="3403" y="1244600"/>
                </a:lnTo>
                <a:lnTo>
                  <a:pt x="850" y="1295400"/>
                </a:lnTo>
                <a:lnTo>
                  <a:pt x="0" y="1346200"/>
                </a:lnTo>
                <a:lnTo>
                  <a:pt x="850" y="1397000"/>
                </a:lnTo>
                <a:lnTo>
                  <a:pt x="3403" y="1447800"/>
                </a:lnTo>
                <a:lnTo>
                  <a:pt x="7607" y="1485900"/>
                </a:lnTo>
                <a:lnTo>
                  <a:pt x="13449" y="1536700"/>
                </a:lnTo>
                <a:lnTo>
                  <a:pt x="20891" y="1587500"/>
                </a:lnTo>
                <a:lnTo>
                  <a:pt x="29908" y="1625600"/>
                </a:lnTo>
                <a:lnTo>
                  <a:pt x="40474" y="1676400"/>
                </a:lnTo>
                <a:lnTo>
                  <a:pt x="52552" y="1714500"/>
                </a:lnTo>
                <a:lnTo>
                  <a:pt x="66116" y="1765300"/>
                </a:lnTo>
                <a:lnTo>
                  <a:pt x="81153" y="1803400"/>
                </a:lnTo>
                <a:lnTo>
                  <a:pt x="97612" y="1854200"/>
                </a:lnTo>
                <a:lnTo>
                  <a:pt x="115481" y="1892300"/>
                </a:lnTo>
                <a:lnTo>
                  <a:pt x="134708" y="1930400"/>
                </a:lnTo>
                <a:lnTo>
                  <a:pt x="155295" y="1968500"/>
                </a:lnTo>
                <a:lnTo>
                  <a:pt x="177190" y="2019300"/>
                </a:lnTo>
                <a:lnTo>
                  <a:pt x="200380" y="2057400"/>
                </a:lnTo>
                <a:lnTo>
                  <a:pt x="224815" y="2095500"/>
                </a:lnTo>
                <a:lnTo>
                  <a:pt x="250494" y="2133600"/>
                </a:lnTo>
                <a:lnTo>
                  <a:pt x="277355" y="2159000"/>
                </a:lnTo>
                <a:lnTo>
                  <a:pt x="305409" y="2197100"/>
                </a:lnTo>
                <a:lnTo>
                  <a:pt x="334594" y="2235200"/>
                </a:lnTo>
                <a:lnTo>
                  <a:pt x="364896" y="2273300"/>
                </a:lnTo>
                <a:lnTo>
                  <a:pt x="396278" y="2298700"/>
                </a:lnTo>
                <a:lnTo>
                  <a:pt x="428726" y="2336800"/>
                </a:lnTo>
                <a:lnTo>
                  <a:pt x="462191" y="2362200"/>
                </a:lnTo>
                <a:lnTo>
                  <a:pt x="496671" y="2387600"/>
                </a:lnTo>
                <a:lnTo>
                  <a:pt x="532104" y="2425700"/>
                </a:lnTo>
                <a:lnTo>
                  <a:pt x="568490" y="2451100"/>
                </a:lnTo>
                <a:lnTo>
                  <a:pt x="605790" y="2476500"/>
                </a:lnTo>
                <a:lnTo>
                  <a:pt x="643966" y="2501900"/>
                </a:lnTo>
                <a:lnTo>
                  <a:pt x="682993" y="2514600"/>
                </a:lnTo>
                <a:lnTo>
                  <a:pt x="722858" y="2540000"/>
                </a:lnTo>
                <a:lnTo>
                  <a:pt x="763511" y="2565400"/>
                </a:lnTo>
                <a:lnTo>
                  <a:pt x="804938" y="2578100"/>
                </a:lnTo>
                <a:lnTo>
                  <a:pt x="847102" y="2603500"/>
                </a:lnTo>
                <a:lnTo>
                  <a:pt x="1068031" y="2667000"/>
                </a:lnTo>
                <a:lnTo>
                  <a:pt x="1114031" y="2679700"/>
                </a:lnTo>
                <a:lnTo>
                  <a:pt x="1160564" y="2679700"/>
                </a:lnTo>
                <a:lnTo>
                  <a:pt x="1207617" y="2692400"/>
                </a:lnTo>
                <a:lnTo>
                  <a:pt x="1495463" y="2692400"/>
                </a:lnTo>
                <a:lnTo>
                  <a:pt x="1542516" y="2679700"/>
                </a:lnTo>
                <a:lnTo>
                  <a:pt x="1589049" y="2679700"/>
                </a:lnTo>
                <a:lnTo>
                  <a:pt x="1635061" y="2667000"/>
                </a:lnTo>
                <a:lnTo>
                  <a:pt x="1856003" y="2603500"/>
                </a:lnTo>
                <a:lnTo>
                  <a:pt x="1898167" y="2578100"/>
                </a:lnTo>
                <a:lnTo>
                  <a:pt x="1939594" y="2565400"/>
                </a:lnTo>
                <a:lnTo>
                  <a:pt x="1980260" y="2540000"/>
                </a:lnTo>
                <a:lnTo>
                  <a:pt x="2020125" y="2514600"/>
                </a:lnTo>
                <a:lnTo>
                  <a:pt x="2059165" y="2501900"/>
                </a:lnTo>
                <a:lnTo>
                  <a:pt x="2097341" y="2476500"/>
                </a:lnTo>
                <a:lnTo>
                  <a:pt x="2134641" y="2451100"/>
                </a:lnTo>
                <a:lnTo>
                  <a:pt x="2171027" y="2425700"/>
                </a:lnTo>
                <a:lnTo>
                  <a:pt x="2206472" y="2387600"/>
                </a:lnTo>
                <a:lnTo>
                  <a:pt x="2240940" y="2362200"/>
                </a:lnTo>
                <a:lnTo>
                  <a:pt x="2274417" y="2336800"/>
                </a:lnTo>
                <a:lnTo>
                  <a:pt x="2306866" y="2298700"/>
                </a:lnTo>
                <a:lnTo>
                  <a:pt x="2338247" y="2273300"/>
                </a:lnTo>
                <a:lnTo>
                  <a:pt x="2368550" y="2235200"/>
                </a:lnTo>
                <a:lnTo>
                  <a:pt x="2397747" y="2197100"/>
                </a:lnTo>
                <a:lnTo>
                  <a:pt x="2425789" y="2159000"/>
                </a:lnTo>
                <a:lnTo>
                  <a:pt x="2452662" y="2133600"/>
                </a:lnTo>
                <a:lnTo>
                  <a:pt x="2478341" y="2095500"/>
                </a:lnTo>
                <a:lnTo>
                  <a:pt x="2502776" y="2057400"/>
                </a:lnTo>
                <a:lnTo>
                  <a:pt x="2525966" y="2019300"/>
                </a:lnTo>
                <a:lnTo>
                  <a:pt x="2547861" y="1968500"/>
                </a:lnTo>
                <a:lnTo>
                  <a:pt x="2568448" y="1930400"/>
                </a:lnTo>
                <a:lnTo>
                  <a:pt x="2587688" y="1892300"/>
                </a:lnTo>
                <a:lnTo>
                  <a:pt x="2605544" y="1854200"/>
                </a:lnTo>
                <a:lnTo>
                  <a:pt x="2622016" y="1803400"/>
                </a:lnTo>
                <a:lnTo>
                  <a:pt x="2637040" y="1765300"/>
                </a:lnTo>
                <a:lnTo>
                  <a:pt x="2650617" y="1714500"/>
                </a:lnTo>
                <a:lnTo>
                  <a:pt x="2662694" y="1676400"/>
                </a:lnTo>
                <a:lnTo>
                  <a:pt x="2673261" y="1625600"/>
                </a:lnTo>
                <a:lnTo>
                  <a:pt x="2682278" y="1587500"/>
                </a:lnTo>
                <a:lnTo>
                  <a:pt x="2689720" y="1536700"/>
                </a:lnTo>
                <a:lnTo>
                  <a:pt x="2695562" y="1485900"/>
                </a:lnTo>
                <a:lnTo>
                  <a:pt x="2699766" y="1447800"/>
                </a:lnTo>
                <a:lnTo>
                  <a:pt x="2702306" y="1397000"/>
                </a:lnTo>
                <a:lnTo>
                  <a:pt x="2703169" y="1346200"/>
                </a:lnTo>
                <a:close/>
              </a:path>
            </a:pathLst>
          </a:custGeom>
          <a:solidFill>
            <a:srgbClr val="4EC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424075" y="6319589"/>
            <a:ext cx="1494155" cy="1643380"/>
          </a:xfrm>
          <a:custGeom>
            <a:avLst/>
            <a:gdLst/>
            <a:ahLst/>
            <a:cxnLst/>
            <a:rect l="l" t="t" r="r" b="b"/>
            <a:pathLst>
              <a:path w="1494154" h="1643379">
                <a:moveTo>
                  <a:pt x="985303" y="1643281"/>
                </a:moveTo>
                <a:lnTo>
                  <a:pt x="943376" y="1642136"/>
                </a:lnTo>
                <a:lnTo>
                  <a:pt x="902154" y="1638966"/>
                </a:lnTo>
                <a:lnTo>
                  <a:pt x="861661" y="1633743"/>
                </a:lnTo>
                <a:lnTo>
                  <a:pt x="821924" y="1626440"/>
                </a:lnTo>
                <a:lnTo>
                  <a:pt x="744931" y="1609201"/>
                </a:lnTo>
                <a:lnTo>
                  <a:pt x="707633" y="1600051"/>
                </a:lnTo>
                <a:lnTo>
                  <a:pt x="533442" y="1554347"/>
                </a:lnTo>
                <a:lnTo>
                  <a:pt x="501121" y="1546844"/>
                </a:lnTo>
                <a:lnTo>
                  <a:pt x="469809" y="1541419"/>
                </a:lnTo>
                <a:lnTo>
                  <a:pt x="439511" y="1538092"/>
                </a:lnTo>
                <a:lnTo>
                  <a:pt x="410232" y="1536884"/>
                </a:lnTo>
                <a:lnTo>
                  <a:pt x="386628" y="1537718"/>
                </a:lnTo>
                <a:lnTo>
                  <a:pt x="347255" y="1544445"/>
                </a:lnTo>
                <a:lnTo>
                  <a:pt x="305542" y="1564254"/>
                </a:lnTo>
                <a:lnTo>
                  <a:pt x="275564" y="1588424"/>
                </a:lnTo>
                <a:lnTo>
                  <a:pt x="253664" y="1619195"/>
                </a:lnTo>
                <a:lnTo>
                  <a:pt x="5000" y="1618303"/>
                </a:lnTo>
                <a:lnTo>
                  <a:pt x="6194" y="1565214"/>
                </a:lnTo>
                <a:lnTo>
                  <a:pt x="9413" y="1514588"/>
                </a:lnTo>
                <a:lnTo>
                  <a:pt x="14644" y="1466430"/>
                </a:lnTo>
                <a:lnTo>
                  <a:pt x="21870" y="1420742"/>
                </a:lnTo>
                <a:lnTo>
                  <a:pt x="31077" y="1377530"/>
                </a:lnTo>
                <a:lnTo>
                  <a:pt x="42250" y="1336796"/>
                </a:lnTo>
                <a:lnTo>
                  <a:pt x="57914" y="1290473"/>
                </a:lnTo>
                <a:lnTo>
                  <a:pt x="75482" y="1246606"/>
                </a:lnTo>
                <a:lnTo>
                  <a:pt x="94953" y="1205186"/>
                </a:lnTo>
                <a:lnTo>
                  <a:pt x="116323" y="1166205"/>
                </a:lnTo>
                <a:lnTo>
                  <a:pt x="139591" y="1129652"/>
                </a:lnTo>
                <a:lnTo>
                  <a:pt x="170988" y="1087118"/>
                </a:lnTo>
                <a:lnTo>
                  <a:pt x="204514" y="1047702"/>
                </a:lnTo>
                <a:lnTo>
                  <a:pt x="240159" y="1011404"/>
                </a:lnTo>
                <a:lnTo>
                  <a:pt x="277912" y="978221"/>
                </a:lnTo>
                <a:lnTo>
                  <a:pt x="317011" y="947565"/>
                </a:lnTo>
                <a:lnTo>
                  <a:pt x="356422" y="918863"/>
                </a:lnTo>
                <a:lnTo>
                  <a:pt x="396152" y="892132"/>
                </a:lnTo>
                <a:lnTo>
                  <a:pt x="436209" y="867391"/>
                </a:lnTo>
                <a:lnTo>
                  <a:pt x="476253" y="844259"/>
                </a:lnTo>
                <a:lnTo>
                  <a:pt x="515956" y="822346"/>
                </a:lnTo>
                <a:lnTo>
                  <a:pt x="555339" y="801655"/>
                </a:lnTo>
                <a:lnTo>
                  <a:pt x="632209" y="763145"/>
                </a:lnTo>
                <a:lnTo>
                  <a:pt x="667826" y="743870"/>
                </a:lnTo>
                <a:lnTo>
                  <a:pt x="701269" y="724331"/>
                </a:lnTo>
                <a:lnTo>
                  <a:pt x="761231" y="684077"/>
                </a:lnTo>
                <a:lnTo>
                  <a:pt x="809682" y="640750"/>
                </a:lnTo>
                <a:lnTo>
                  <a:pt x="845358" y="593474"/>
                </a:lnTo>
                <a:lnTo>
                  <a:pt x="863749" y="538205"/>
                </a:lnTo>
                <a:lnTo>
                  <a:pt x="866148" y="507275"/>
                </a:lnTo>
                <a:lnTo>
                  <a:pt x="861636" y="462528"/>
                </a:lnTo>
                <a:lnTo>
                  <a:pt x="847817" y="423879"/>
                </a:lnTo>
                <a:lnTo>
                  <a:pt x="824687" y="391308"/>
                </a:lnTo>
                <a:lnTo>
                  <a:pt x="792243" y="364792"/>
                </a:lnTo>
                <a:lnTo>
                  <a:pt x="753271" y="344245"/>
                </a:lnTo>
                <a:lnTo>
                  <a:pt x="710553" y="329525"/>
                </a:lnTo>
                <a:lnTo>
                  <a:pt x="664085" y="320639"/>
                </a:lnTo>
                <a:lnTo>
                  <a:pt x="613861" y="317594"/>
                </a:lnTo>
                <a:lnTo>
                  <a:pt x="577906" y="318088"/>
                </a:lnTo>
                <a:lnTo>
                  <a:pt x="511651" y="323312"/>
                </a:lnTo>
                <a:lnTo>
                  <a:pt x="452375" y="334360"/>
                </a:lnTo>
                <a:lnTo>
                  <a:pt x="396427" y="353159"/>
                </a:lnTo>
                <a:lnTo>
                  <a:pt x="369441" y="365630"/>
                </a:lnTo>
                <a:lnTo>
                  <a:pt x="401444" y="376974"/>
                </a:lnTo>
                <a:lnTo>
                  <a:pt x="431239" y="391327"/>
                </a:lnTo>
                <a:lnTo>
                  <a:pt x="484217" y="428965"/>
                </a:lnTo>
                <a:lnTo>
                  <a:pt x="520697" y="482819"/>
                </a:lnTo>
                <a:lnTo>
                  <a:pt x="532604" y="557230"/>
                </a:lnTo>
                <a:lnTo>
                  <a:pt x="522979" y="612646"/>
                </a:lnTo>
                <a:lnTo>
                  <a:pt x="506163" y="647701"/>
                </a:lnTo>
                <a:lnTo>
                  <a:pt x="481591" y="679888"/>
                </a:lnTo>
                <a:lnTo>
                  <a:pt x="449429" y="708679"/>
                </a:lnTo>
                <a:lnTo>
                  <a:pt x="408929" y="731338"/>
                </a:lnTo>
                <a:lnTo>
                  <a:pt x="360218" y="747276"/>
                </a:lnTo>
                <a:lnTo>
                  <a:pt x="304846" y="755227"/>
                </a:lnTo>
                <a:lnTo>
                  <a:pt x="251216" y="755143"/>
                </a:lnTo>
                <a:lnTo>
                  <a:pt x="203212" y="747409"/>
                </a:lnTo>
                <a:lnTo>
                  <a:pt x="154699" y="731913"/>
                </a:lnTo>
                <a:lnTo>
                  <a:pt x="110240" y="707348"/>
                </a:lnTo>
                <a:lnTo>
                  <a:pt x="70966" y="673460"/>
                </a:lnTo>
                <a:lnTo>
                  <a:pt x="38580" y="629365"/>
                </a:lnTo>
                <a:lnTo>
                  <a:pt x="13977" y="574796"/>
                </a:lnTo>
                <a:lnTo>
                  <a:pt x="1455" y="508505"/>
                </a:lnTo>
                <a:lnTo>
                  <a:pt x="0" y="470864"/>
                </a:lnTo>
                <a:lnTo>
                  <a:pt x="3644" y="419875"/>
                </a:lnTo>
                <a:lnTo>
                  <a:pt x="14174" y="371070"/>
                </a:lnTo>
                <a:lnTo>
                  <a:pt x="31592" y="324444"/>
                </a:lnTo>
                <a:lnTo>
                  <a:pt x="55901" y="279993"/>
                </a:lnTo>
                <a:lnTo>
                  <a:pt x="86499" y="238110"/>
                </a:lnTo>
                <a:lnTo>
                  <a:pt x="122662" y="199179"/>
                </a:lnTo>
                <a:lnTo>
                  <a:pt x="164391" y="163182"/>
                </a:lnTo>
                <a:lnTo>
                  <a:pt x="211684" y="130103"/>
                </a:lnTo>
                <a:lnTo>
                  <a:pt x="253329" y="105996"/>
                </a:lnTo>
                <a:lnTo>
                  <a:pt x="298174" y="84268"/>
                </a:lnTo>
                <a:lnTo>
                  <a:pt x="346223" y="64906"/>
                </a:lnTo>
                <a:lnTo>
                  <a:pt x="397478" y="47895"/>
                </a:lnTo>
                <a:lnTo>
                  <a:pt x="451942" y="33221"/>
                </a:lnTo>
                <a:lnTo>
                  <a:pt x="499412" y="22919"/>
                </a:lnTo>
                <a:lnTo>
                  <a:pt x="548376" y="14529"/>
                </a:lnTo>
                <a:lnTo>
                  <a:pt x="598835" y="8045"/>
                </a:lnTo>
                <a:lnTo>
                  <a:pt x="650793" y="3465"/>
                </a:lnTo>
                <a:lnTo>
                  <a:pt x="704250" y="784"/>
                </a:lnTo>
                <a:lnTo>
                  <a:pt x="759211" y="0"/>
                </a:lnTo>
                <a:lnTo>
                  <a:pt x="817380" y="1248"/>
                </a:lnTo>
                <a:lnTo>
                  <a:pt x="873189" y="4609"/>
                </a:lnTo>
                <a:lnTo>
                  <a:pt x="926634" y="10072"/>
                </a:lnTo>
                <a:lnTo>
                  <a:pt x="977712" y="17628"/>
                </a:lnTo>
                <a:lnTo>
                  <a:pt x="1026419" y="27267"/>
                </a:lnTo>
                <a:lnTo>
                  <a:pt x="1072751" y="38979"/>
                </a:lnTo>
                <a:lnTo>
                  <a:pt x="1125276" y="55490"/>
                </a:lnTo>
                <a:lnTo>
                  <a:pt x="1174289" y="74302"/>
                </a:lnTo>
                <a:lnTo>
                  <a:pt x="1219800" y="95415"/>
                </a:lnTo>
                <a:lnTo>
                  <a:pt x="1261819" y="118828"/>
                </a:lnTo>
                <a:lnTo>
                  <a:pt x="1300357" y="144538"/>
                </a:lnTo>
                <a:lnTo>
                  <a:pt x="1343535" y="179407"/>
                </a:lnTo>
                <a:lnTo>
                  <a:pt x="1381047" y="216986"/>
                </a:lnTo>
                <a:lnTo>
                  <a:pt x="1412861" y="257266"/>
                </a:lnTo>
                <a:lnTo>
                  <a:pt x="1438948" y="300240"/>
                </a:lnTo>
                <a:lnTo>
                  <a:pt x="1459129" y="345316"/>
                </a:lnTo>
                <a:lnTo>
                  <a:pt x="1473519" y="391938"/>
                </a:lnTo>
                <a:lnTo>
                  <a:pt x="1482105" y="440091"/>
                </a:lnTo>
                <a:lnTo>
                  <a:pt x="1484875" y="489759"/>
                </a:lnTo>
                <a:lnTo>
                  <a:pt x="1482267" y="548030"/>
                </a:lnTo>
                <a:lnTo>
                  <a:pt x="1474752" y="601275"/>
                </a:lnTo>
                <a:lnTo>
                  <a:pt x="1462371" y="649487"/>
                </a:lnTo>
                <a:lnTo>
                  <a:pt x="1445166" y="692659"/>
                </a:lnTo>
                <a:lnTo>
                  <a:pt x="1423803" y="731511"/>
                </a:lnTo>
                <a:lnTo>
                  <a:pt x="1398945" y="766823"/>
                </a:lnTo>
                <a:lnTo>
                  <a:pt x="1370625" y="798613"/>
                </a:lnTo>
                <a:lnTo>
                  <a:pt x="1338877" y="826898"/>
                </a:lnTo>
                <a:lnTo>
                  <a:pt x="1304136" y="852261"/>
                </a:lnTo>
                <a:lnTo>
                  <a:pt x="1266932" y="875180"/>
                </a:lnTo>
                <a:lnTo>
                  <a:pt x="1227255" y="895690"/>
                </a:lnTo>
                <a:lnTo>
                  <a:pt x="1185094" y="913831"/>
                </a:lnTo>
                <a:lnTo>
                  <a:pt x="1141032" y="930272"/>
                </a:lnTo>
                <a:lnTo>
                  <a:pt x="1095917" y="945671"/>
                </a:lnTo>
                <a:lnTo>
                  <a:pt x="1049706" y="960052"/>
                </a:lnTo>
                <a:lnTo>
                  <a:pt x="1002360" y="973436"/>
                </a:lnTo>
                <a:lnTo>
                  <a:pt x="857822" y="1011826"/>
                </a:lnTo>
                <a:lnTo>
                  <a:pt x="809165" y="1024364"/>
                </a:lnTo>
                <a:lnTo>
                  <a:pt x="760856" y="1037791"/>
                </a:lnTo>
                <a:lnTo>
                  <a:pt x="713763" y="1052832"/>
                </a:lnTo>
                <a:lnTo>
                  <a:pt x="667877" y="1069520"/>
                </a:lnTo>
                <a:lnTo>
                  <a:pt x="623187" y="1087888"/>
                </a:lnTo>
                <a:lnTo>
                  <a:pt x="580137" y="1108212"/>
                </a:lnTo>
                <a:lnTo>
                  <a:pt x="539061" y="1130801"/>
                </a:lnTo>
                <a:lnTo>
                  <a:pt x="499967" y="1155681"/>
                </a:lnTo>
                <a:lnTo>
                  <a:pt x="462862" y="1182878"/>
                </a:lnTo>
                <a:lnTo>
                  <a:pt x="428549" y="1213232"/>
                </a:lnTo>
                <a:lnTo>
                  <a:pt x="397929" y="1247649"/>
                </a:lnTo>
                <a:lnTo>
                  <a:pt x="371034" y="1286064"/>
                </a:lnTo>
                <a:lnTo>
                  <a:pt x="347897" y="1328416"/>
                </a:lnTo>
                <a:lnTo>
                  <a:pt x="366197" y="1335093"/>
                </a:lnTo>
                <a:lnTo>
                  <a:pt x="378007" y="1321228"/>
                </a:lnTo>
                <a:lnTo>
                  <a:pt x="391580" y="1306767"/>
                </a:lnTo>
                <a:lnTo>
                  <a:pt x="424018" y="1276110"/>
                </a:lnTo>
                <a:lnTo>
                  <a:pt x="462616" y="1245182"/>
                </a:lnTo>
                <a:lnTo>
                  <a:pt x="506708" y="1216505"/>
                </a:lnTo>
                <a:lnTo>
                  <a:pt x="556426" y="1191231"/>
                </a:lnTo>
                <a:lnTo>
                  <a:pt x="612185" y="1170173"/>
                </a:lnTo>
                <a:lnTo>
                  <a:pt x="673577" y="1156157"/>
                </a:lnTo>
                <a:lnTo>
                  <a:pt x="740342" y="1151629"/>
                </a:lnTo>
                <a:lnTo>
                  <a:pt x="774264" y="1152229"/>
                </a:lnTo>
                <a:lnTo>
                  <a:pt x="833969" y="1156195"/>
                </a:lnTo>
                <a:lnTo>
                  <a:pt x="928138" y="1171501"/>
                </a:lnTo>
                <a:lnTo>
                  <a:pt x="1024661" y="1191609"/>
                </a:lnTo>
                <a:lnTo>
                  <a:pt x="1042981" y="1195041"/>
                </a:lnTo>
                <a:lnTo>
                  <a:pt x="1062272" y="1197492"/>
                </a:lnTo>
                <a:lnTo>
                  <a:pt x="1082551" y="1198995"/>
                </a:lnTo>
                <a:lnTo>
                  <a:pt x="1103837" y="1199583"/>
                </a:lnTo>
                <a:lnTo>
                  <a:pt x="1142866" y="1197452"/>
                </a:lnTo>
                <a:lnTo>
                  <a:pt x="1207533" y="1179676"/>
                </a:lnTo>
                <a:lnTo>
                  <a:pt x="1253655" y="1142442"/>
                </a:lnTo>
                <a:lnTo>
                  <a:pt x="1277186" y="1075756"/>
                </a:lnTo>
                <a:lnTo>
                  <a:pt x="1280218" y="1030771"/>
                </a:lnTo>
                <a:lnTo>
                  <a:pt x="1494039" y="1031555"/>
                </a:lnTo>
                <a:lnTo>
                  <a:pt x="1493091" y="1089016"/>
                </a:lnTo>
                <a:lnTo>
                  <a:pt x="1490550" y="1143004"/>
                </a:lnTo>
                <a:lnTo>
                  <a:pt x="1486420" y="1193517"/>
                </a:lnTo>
                <a:lnTo>
                  <a:pt x="1480703" y="1240558"/>
                </a:lnTo>
                <a:lnTo>
                  <a:pt x="1473402" y="1284127"/>
                </a:lnTo>
                <a:lnTo>
                  <a:pt x="1464520" y="1324226"/>
                </a:lnTo>
                <a:lnTo>
                  <a:pt x="1432469" y="1418142"/>
                </a:lnTo>
                <a:lnTo>
                  <a:pt x="1407345" y="1468139"/>
                </a:lnTo>
                <a:lnTo>
                  <a:pt x="1378667" y="1510813"/>
                </a:lnTo>
                <a:lnTo>
                  <a:pt x="1346419" y="1546129"/>
                </a:lnTo>
                <a:lnTo>
                  <a:pt x="1310875" y="1574856"/>
                </a:lnTo>
                <a:lnTo>
                  <a:pt x="1272105" y="1597820"/>
                </a:lnTo>
                <a:lnTo>
                  <a:pt x="1230148" y="1615017"/>
                </a:lnTo>
                <a:lnTo>
                  <a:pt x="1185040" y="1626440"/>
                </a:lnTo>
                <a:lnTo>
                  <a:pt x="1137538" y="1633910"/>
                </a:lnTo>
                <a:lnTo>
                  <a:pt x="1088415" y="1639209"/>
                </a:lnTo>
                <a:lnTo>
                  <a:pt x="1037670" y="1642333"/>
                </a:lnTo>
                <a:lnTo>
                  <a:pt x="985303" y="1643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3362065" y="5804902"/>
            <a:ext cx="2704465" cy="2692400"/>
          </a:xfrm>
          <a:custGeom>
            <a:avLst/>
            <a:gdLst/>
            <a:ahLst/>
            <a:cxnLst/>
            <a:rect l="l" t="t" r="r" b="b"/>
            <a:pathLst>
              <a:path w="2704465" h="2692400">
                <a:moveTo>
                  <a:pt x="2558973" y="1352105"/>
                </a:moveTo>
                <a:lnTo>
                  <a:pt x="2556700" y="1278102"/>
                </a:lnTo>
                <a:lnTo>
                  <a:pt x="2553170" y="1233817"/>
                </a:lnTo>
                <a:lnTo>
                  <a:pt x="2548001" y="1189697"/>
                </a:lnTo>
                <a:lnTo>
                  <a:pt x="2541206" y="1145794"/>
                </a:lnTo>
                <a:lnTo>
                  <a:pt x="2532811" y="1102169"/>
                </a:lnTo>
                <a:lnTo>
                  <a:pt x="2522817" y="1058887"/>
                </a:lnTo>
                <a:lnTo>
                  <a:pt x="2511221" y="1016000"/>
                </a:lnTo>
                <a:lnTo>
                  <a:pt x="2498064" y="973569"/>
                </a:lnTo>
                <a:lnTo>
                  <a:pt x="2483358" y="931646"/>
                </a:lnTo>
                <a:lnTo>
                  <a:pt x="2467114" y="890308"/>
                </a:lnTo>
                <a:lnTo>
                  <a:pt x="2449360" y="849579"/>
                </a:lnTo>
                <a:lnTo>
                  <a:pt x="2430119" y="809536"/>
                </a:lnTo>
                <a:lnTo>
                  <a:pt x="2409418" y="770229"/>
                </a:lnTo>
                <a:lnTo>
                  <a:pt x="2387295" y="731710"/>
                </a:lnTo>
                <a:lnTo>
                  <a:pt x="2363749" y="694042"/>
                </a:lnTo>
                <a:lnTo>
                  <a:pt x="2338844" y="657250"/>
                </a:lnTo>
                <a:lnTo>
                  <a:pt x="2312606" y="621411"/>
                </a:lnTo>
                <a:lnTo>
                  <a:pt x="2285060" y="586549"/>
                </a:lnTo>
                <a:lnTo>
                  <a:pt x="2256244" y="552742"/>
                </a:lnTo>
                <a:lnTo>
                  <a:pt x="2226208" y="520001"/>
                </a:lnTo>
                <a:lnTo>
                  <a:pt x="2194991" y="488403"/>
                </a:lnTo>
                <a:lnTo>
                  <a:pt x="2162632" y="457962"/>
                </a:lnTo>
                <a:lnTo>
                  <a:pt x="2129167" y="428752"/>
                </a:lnTo>
                <a:lnTo>
                  <a:pt x="2094661" y="400773"/>
                </a:lnTo>
                <a:lnTo>
                  <a:pt x="2059139" y="374091"/>
                </a:lnTo>
                <a:lnTo>
                  <a:pt x="2022665" y="348729"/>
                </a:lnTo>
                <a:lnTo>
                  <a:pt x="1985276" y="324739"/>
                </a:lnTo>
                <a:lnTo>
                  <a:pt x="1947037" y="302133"/>
                </a:lnTo>
                <a:lnTo>
                  <a:pt x="1907984" y="280949"/>
                </a:lnTo>
                <a:lnTo>
                  <a:pt x="1868182" y="261226"/>
                </a:lnTo>
                <a:lnTo>
                  <a:pt x="1827682" y="242976"/>
                </a:lnTo>
                <a:lnTo>
                  <a:pt x="1786534" y="226225"/>
                </a:lnTo>
                <a:lnTo>
                  <a:pt x="1744802" y="210997"/>
                </a:lnTo>
                <a:lnTo>
                  <a:pt x="1702536" y="197319"/>
                </a:lnTo>
                <a:lnTo>
                  <a:pt x="1659788" y="185216"/>
                </a:lnTo>
                <a:lnTo>
                  <a:pt x="1616633" y="174688"/>
                </a:lnTo>
                <a:lnTo>
                  <a:pt x="1573123" y="165747"/>
                </a:lnTo>
                <a:lnTo>
                  <a:pt x="1529308" y="158419"/>
                </a:lnTo>
                <a:lnTo>
                  <a:pt x="1485252" y="152717"/>
                </a:lnTo>
                <a:lnTo>
                  <a:pt x="1441005" y="148628"/>
                </a:lnTo>
                <a:lnTo>
                  <a:pt x="1396657" y="146177"/>
                </a:lnTo>
                <a:lnTo>
                  <a:pt x="1352232" y="145364"/>
                </a:lnTo>
                <a:lnTo>
                  <a:pt x="1307820" y="146177"/>
                </a:lnTo>
                <a:lnTo>
                  <a:pt x="1263459" y="148628"/>
                </a:lnTo>
                <a:lnTo>
                  <a:pt x="1219225" y="152717"/>
                </a:lnTo>
                <a:lnTo>
                  <a:pt x="1175169" y="158419"/>
                </a:lnTo>
                <a:lnTo>
                  <a:pt x="1131354" y="165747"/>
                </a:lnTo>
                <a:lnTo>
                  <a:pt x="1087843" y="174688"/>
                </a:lnTo>
                <a:lnTo>
                  <a:pt x="1044676" y="185216"/>
                </a:lnTo>
                <a:lnTo>
                  <a:pt x="1001941" y="197319"/>
                </a:lnTo>
                <a:lnTo>
                  <a:pt x="959675" y="210997"/>
                </a:lnTo>
                <a:lnTo>
                  <a:pt x="917943" y="226225"/>
                </a:lnTo>
                <a:lnTo>
                  <a:pt x="876795" y="242976"/>
                </a:lnTo>
                <a:lnTo>
                  <a:pt x="836295" y="261226"/>
                </a:lnTo>
                <a:lnTo>
                  <a:pt x="796493" y="280949"/>
                </a:lnTo>
                <a:lnTo>
                  <a:pt x="757440" y="302133"/>
                </a:lnTo>
                <a:lnTo>
                  <a:pt x="719188" y="324739"/>
                </a:lnTo>
                <a:lnTo>
                  <a:pt x="681812" y="348729"/>
                </a:lnTo>
                <a:lnTo>
                  <a:pt x="645337" y="374091"/>
                </a:lnTo>
                <a:lnTo>
                  <a:pt x="609815" y="400773"/>
                </a:lnTo>
                <a:lnTo>
                  <a:pt x="575297" y="428752"/>
                </a:lnTo>
                <a:lnTo>
                  <a:pt x="541845" y="457962"/>
                </a:lnTo>
                <a:lnTo>
                  <a:pt x="509485" y="488403"/>
                </a:lnTo>
                <a:lnTo>
                  <a:pt x="478256" y="520001"/>
                </a:lnTo>
                <a:lnTo>
                  <a:pt x="448221" y="552742"/>
                </a:lnTo>
                <a:lnTo>
                  <a:pt x="419417" y="586549"/>
                </a:lnTo>
                <a:lnTo>
                  <a:pt x="391871" y="621411"/>
                </a:lnTo>
                <a:lnTo>
                  <a:pt x="365633" y="657250"/>
                </a:lnTo>
                <a:lnTo>
                  <a:pt x="340715" y="694042"/>
                </a:lnTo>
                <a:lnTo>
                  <a:pt x="317182" y="731710"/>
                </a:lnTo>
                <a:lnTo>
                  <a:pt x="295046" y="770229"/>
                </a:lnTo>
                <a:lnTo>
                  <a:pt x="274345" y="809536"/>
                </a:lnTo>
                <a:lnTo>
                  <a:pt x="255104" y="849579"/>
                </a:lnTo>
                <a:lnTo>
                  <a:pt x="237363" y="890308"/>
                </a:lnTo>
                <a:lnTo>
                  <a:pt x="221119" y="931646"/>
                </a:lnTo>
                <a:lnTo>
                  <a:pt x="206400" y="973569"/>
                </a:lnTo>
                <a:lnTo>
                  <a:pt x="193255" y="1016000"/>
                </a:lnTo>
                <a:lnTo>
                  <a:pt x="181660" y="1058887"/>
                </a:lnTo>
                <a:lnTo>
                  <a:pt x="171665" y="1102169"/>
                </a:lnTo>
                <a:lnTo>
                  <a:pt x="163271" y="1145794"/>
                </a:lnTo>
                <a:lnTo>
                  <a:pt x="156476" y="1189697"/>
                </a:lnTo>
                <a:lnTo>
                  <a:pt x="151307" y="1233817"/>
                </a:lnTo>
                <a:lnTo>
                  <a:pt x="147777" y="1278102"/>
                </a:lnTo>
                <a:lnTo>
                  <a:pt x="145859" y="1322489"/>
                </a:lnTo>
                <a:lnTo>
                  <a:pt x="145592" y="1366913"/>
                </a:lnTo>
                <a:lnTo>
                  <a:pt x="146951" y="1411312"/>
                </a:lnTo>
                <a:lnTo>
                  <a:pt x="149948" y="1455635"/>
                </a:lnTo>
                <a:lnTo>
                  <a:pt x="154571" y="1499819"/>
                </a:lnTo>
                <a:lnTo>
                  <a:pt x="160820" y="1543799"/>
                </a:lnTo>
                <a:lnTo>
                  <a:pt x="168681" y="1587525"/>
                </a:lnTo>
                <a:lnTo>
                  <a:pt x="178155" y="1630921"/>
                </a:lnTo>
                <a:lnTo>
                  <a:pt x="189217" y="1673948"/>
                </a:lnTo>
                <a:lnTo>
                  <a:pt x="201853" y="1716544"/>
                </a:lnTo>
                <a:lnTo>
                  <a:pt x="216039" y="1758632"/>
                </a:lnTo>
                <a:lnTo>
                  <a:pt x="231775" y="1800186"/>
                </a:lnTo>
                <a:lnTo>
                  <a:pt x="249021" y="1841119"/>
                </a:lnTo>
                <a:lnTo>
                  <a:pt x="267779" y="1881403"/>
                </a:lnTo>
                <a:lnTo>
                  <a:pt x="287985" y="1920951"/>
                </a:lnTo>
                <a:lnTo>
                  <a:pt x="309651" y="1959737"/>
                </a:lnTo>
                <a:lnTo>
                  <a:pt x="332714" y="1997697"/>
                </a:lnTo>
                <a:lnTo>
                  <a:pt x="357174" y="2034794"/>
                </a:lnTo>
                <a:lnTo>
                  <a:pt x="382981" y="2070950"/>
                </a:lnTo>
                <a:lnTo>
                  <a:pt x="410095" y="2106142"/>
                </a:lnTo>
                <a:lnTo>
                  <a:pt x="438480" y="2140305"/>
                </a:lnTo>
                <a:lnTo>
                  <a:pt x="468122" y="2173414"/>
                </a:lnTo>
                <a:lnTo>
                  <a:pt x="498944" y="2205393"/>
                </a:lnTo>
                <a:lnTo>
                  <a:pt x="530936" y="2236216"/>
                </a:lnTo>
                <a:lnTo>
                  <a:pt x="564032" y="2265857"/>
                </a:lnTo>
                <a:lnTo>
                  <a:pt x="598195" y="2294242"/>
                </a:lnTo>
                <a:lnTo>
                  <a:pt x="633387" y="2321356"/>
                </a:lnTo>
                <a:lnTo>
                  <a:pt x="669544" y="2347163"/>
                </a:lnTo>
                <a:lnTo>
                  <a:pt x="706640" y="2371623"/>
                </a:lnTo>
                <a:lnTo>
                  <a:pt x="744601" y="2394686"/>
                </a:lnTo>
                <a:lnTo>
                  <a:pt x="783386" y="2416352"/>
                </a:lnTo>
                <a:lnTo>
                  <a:pt x="822947" y="2436571"/>
                </a:lnTo>
                <a:lnTo>
                  <a:pt x="863219" y="2455316"/>
                </a:lnTo>
                <a:lnTo>
                  <a:pt x="904151" y="2472563"/>
                </a:lnTo>
                <a:lnTo>
                  <a:pt x="945705" y="2488298"/>
                </a:lnTo>
                <a:lnTo>
                  <a:pt x="987793" y="2502497"/>
                </a:lnTo>
                <a:lnTo>
                  <a:pt x="1030389" y="2515120"/>
                </a:lnTo>
                <a:lnTo>
                  <a:pt x="1073416" y="2526182"/>
                </a:lnTo>
                <a:lnTo>
                  <a:pt x="1116812" y="2535656"/>
                </a:lnTo>
                <a:lnTo>
                  <a:pt x="1160538" y="2543518"/>
                </a:lnTo>
                <a:lnTo>
                  <a:pt x="1204518" y="2549766"/>
                </a:lnTo>
                <a:lnTo>
                  <a:pt x="1248702" y="2554389"/>
                </a:lnTo>
                <a:lnTo>
                  <a:pt x="1293025" y="2557386"/>
                </a:lnTo>
                <a:lnTo>
                  <a:pt x="1337424" y="2558745"/>
                </a:lnTo>
                <a:lnTo>
                  <a:pt x="1381848" y="2558478"/>
                </a:lnTo>
                <a:lnTo>
                  <a:pt x="1426235" y="2556573"/>
                </a:lnTo>
                <a:lnTo>
                  <a:pt x="1470520" y="2553030"/>
                </a:lnTo>
                <a:lnTo>
                  <a:pt x="1514640" y="2547861"/>
                </a:lnTo>
                <a:lnTo>
                  <a:pt x="1558544" y="2541066"/>
                </a:lnTo>
                <a:lnTo>
                  <a:pt x="1602168" y="2532672"/>
                </a:lnTo>
                <a:lnTo>
                  <a:pt x="1645450" y="2522677"/>
                </a:lnTo>
                <a:lnTo>
                  <a:pt x="1688338" y="2511094"/>
                </a:lnTo>
                <a:lnTo>
                  <a:pt x="1730768" y="2497937"/>
                </a:lnTo>
                <a:lnTo>
                  <a:pt x="1772691" y="2483218"/>
                </a:lnTo>
                <a:lnTo>
                  <a:pt x="1814029" y="2466987"/>
                </a:lnTo>
                <a:lnTo>
                  <a:pt x="1854758" y="2449233"/>
                </a:lnTo>
                <a:lnTo>
                  <a:pt x="1894801" y="2429992"/>
                </a:lnTo>
                <a:lnTo>
                  <a:pt x="1934108" y="2409291"/>
                </a:lnTo>
                <a:lnTo>
                  <a:pt x="1972627" y="2387155"/>
                </a:lnTo>
                <a:lnTo>
                  <a:pt x="2010295" y="2363622"/>
                </a:lnTo>
                <a:lnTo>
                  <a:pt x="2047087" y="2338717"/>
                </a:lnTo>
                <a:lnTo>
                  <a:pt x="2082927" y="2312466"/>
                </a:lnTo>
                <a:lnTo>
                  <a:pt x="2117788" y="2284920"/>
                </a:lnTo>
                <a:lnTo>
                  <a:pt x="2151596" y="2256117"/>
                </a:lnTo>
                <a:lnTo>
                  <a:pt x="2184336" y="2226081"/>
                </a:lnTo>
                <a:lnTo>
                  <a:pt x="2215934" y="2194852"/>
                </a:lnTo>
                <a:lnTo>
                  <a:pt x="2246376" y="2162492"/>
                </a:lnTo>
                <a:lnTo>
                  <a:pt x="2275598" y="2129040"/>
                </a:lnTo>
                <a:lnTo>
                  <a:pt x="2303564" y="2094522"/>
                </a:lnTo>
                <a:lnTo>
                  <a:pt x="2330246" y="2059000"/>
                </a:lnTo>
                <a:lnTo>
                  <a:pt x="2355608" y="2022525"/>
                </a:lnTo>
                <a:lnTo>
                  <a:pt x="2379599" y="1985149"/>
                </a:lnTo>
                <a:lnTo>
                  <a:pt x="2402205" y="1946897"/>
                </a:lnTo>
                <a:lnTo>
                  <a:pt x="2423388" y="1907844"/>
                </a:lnTo>
                <a:lnTo>
                  <a:pt x="2443111" y="1868043"/>
                </a:lnTo>
                <a:lnTo>
                  <a:pt x="2461361" y="1827542"/>
                </a:lnTo>
                <a:lnTo>
                  <a:pt x="2478113" y="1786394"/>
                </a:lnTo>
                <a:lnTo>
                  <a:pt x="2493340" y="1744662"/>
                </a:lnTo>
                <a:lnTo>
                  <a:pt x="2507018" y="1702396"/>
                </a:lnTo>
                <a:lnTo>
                  <a:pt x="2519121" y="1659661"/>
                </a:lnTo>
                <a:lnTo>
                  <a:pt x="2529649" y="1616494"/>
                </a:lnTo>
                <a:lnTo>
                  <a:pt x="2538590" y="1572983"/>
                </a:lnTo>
                <a:lnTo>
                  <a:pt x="2545918" y="1529168"/>
                </a:lnTo>
                <a:lnTo>
                  <a:pt x="2551620" y="1485112"/>
                </a:lnTo>
                <a:lnTo>
                  <a:pt x="2555710" y="1440878"/>
                </a:lnTo>
                <a:lnTo>
                  <a:pt x="2558161" y="1396517"/>
                </a:lnTo>
                <a:lnTo>
                  <a:pt x="2558973" y="1352105"/>
                </a:lnTo>
                <a:close/>
              </a:path>
              <a:path w="2704465" h="2692400">
                <a:moveTo>
                  <a:pt x="2704363" y="1346200"/>
                </a:moveTo>
                <a:lnTo>
                  <a:pt x="2703512" y="1295400"/>
                </a:lnTo>
                <a:lnTo>
                  <a:pt x="2700959" y="1244600"/>
                </a:lnTo>
                <a:lnTo>
                  <a:pt x="2696756" y="1206500"/>
                </a:lnTo>
                <a:lnTo>
                  <a:pt x="2690914" y="1155700"/>
                </a:lnTo>
                <a:lnTo>
                  <a:pt x="2683459" y="1104900"/>
                </a:lnTo>
                <a:lnTo>
                  <a:pt x="2674442" y="1066800"/>
                </a:lnTo>
                <a:lnTo>
                  <a:pt x="2663863" y="1016000"/>
                </a:lnTo>
                <a:lnTo>
                  <a:pt x="2651772" y="977900"/>
                </a:lnTo>
                <a:lnTo>
                  <a:pt x="2638196" y="927100"/>
                </a:lnTo>
                <a:lnTo>
                  <a:pt x="2623159" y="889000"/>
                </a:lnTo>
                <a:lnTo>
                  <a:pt x="2611678" y="853605"/>
                </a:lnTo>
                <a:lnTo>
                  <a:pt x="2611678" y="1346200"/>
                </a:lnTo>
                <a:lnTo>
                  <a:pt x="2610777" y="1397000"/>
                </a:lnTo>
                <a:lnTo>
                  <a:pt x="2608059" y="1447800"/>
                </a:lnTo>
                <a:lnTo>
                  <a:pt x="2603576" y="1485900"/>
                </a:lnTo>
                <a:lnTo>
                  <a:pt x="2597366" y="1536700"/>
                </a:lnTo>
                <a:lnTo>
                  <a:pt x="2589453" y="1587500"/>
                </a:lnTo>
                <a:lnTo>
                  <a:pt x="2579865" y="1625600"/>
                </a:lnTo>
                <a:lnTo>
                  <a:pt x="2568651" y="1676400"/>
                </a:lnTo>
                <a:lnTo>
                  <a:pt x="2555824" y="1714500"/>
                </a:lnTo>
                <a:lnTo>
                  <a:pt x="2541422" y="1765300"/>
                </a:lnTo>
                <a:lnTo>
                  <a:pt x="2525496" y="1803400"/>
                </a:lnTo>
                <a:lnTo>
                  <a:pt x="2508059" y="1841500"/>
                </a:lnTo>
                <a:lnTo>
                  <a:pt x="2489149" y="1892300"/>
                </a:lnTo>
                <a:lnTo>
                  <a:pt x="2468803" y="1930400"/>
                </a:lnTo>
                <a:lnTo>
                  <a:pt x="2447048" y="1968500"/>
                </a:lnTo>
                <a:lnTo>
                  <a:pt x="2423909" y="2006600"/>
                </a:lnTo>
                <a:lnTo>
                  <a:pt x="2399449" y="2044700"/>
                </a:lnTo>
                <a:lnTo>
                  <a:pt x="2373668" y="2082800"/>
                </a:lnTo>
                <a:lnTo>
                  <a:pt x="2346617" y="2120900"/>
                </a:lnTo>
                <a:lnTo>
                  <a:pt x="2318321" y="2159000"/>
                </a:lnTo>
                <a:lnTo>
                  <a:pt x="2288819" y="2184400"/>
                </a:lnTo>
                <a:lnTo>
                  <a:pt x="2258149" y="2222500"/>
                </a:lnTo>
                <a:lnTo>
                  <a:pt x="2226322" y="2247900"/>
                </a:lnTo>
                <a:lnTo>
                  <a:pt x="2193391" y="2286000"/>
                </a:lnTo>
                <a:lnTo>
                  <a:pt x="2159381" y="2311400"/>
                </a:lnTo>
                <a:lnTo>
                  <a:pt x="2124329" y="2336800"/>
                </a:lnTo>
                <a:lnTo>
                  <a:pt x="2088261" y="2362200"/>
                </a:lnTo>
                <a:lnTo>
                  <a:pt x="2051215" y="2387600"/>
                </a:lnTo>
                <a:lnTo>
                  <a:pt x="2013229" y="2413000"/>
                </a:lnTo>
                <a:lnTo>
                  <a:pt x="1974316" y="2438400"/>
                </a:lnTo>
                <a:lnTo>
                  <a:pt x="1934527" y="2463800"/>
                </a:lnTo>
                <a:lnTo>
                  <a:pt x="1893900" y="2476500"/>
                </a:lnTo>
                <a:lnTo>
                  <a:pt x="1852447" y="2501900"/>
                </a:lnTo>
                <a:lnTo>
                  <a:pt x="1810219" y="2514600"/>
                </a:lnTo>
                <a:lnTo>
                  <a:pt x="1767243" y="2540000"/>
                </a:lnTo>
                <a:lnTo>
                  <a:pt x="1634134" y="2578100"/>
                </a:lnTo>
                <a:lnTo>
                  <a:pt x="1588490" y="2578100"/>
                </a:lnTo>
                <a:lnTo>
                  <a:pt x="1542249" y="2590800"/>
                </a:lnTo>
                <a:lnTo>
                  <a:pt x="1495463" y="2590800"/>
                </a:lnTo>
                <a:lnTo>
                  <a:pt x="1448168" y="2603500"/>
                </a:lnTo>
                <a:lnTo>
                  <a:pt x="1256118" y="2603500"/>
                </a:lnTo>
                <a:lnTo>
                  <a:pt x="1208836" y="2590800"/>
                </a:lnTo>
                <a:lnTo>
                  <a:pt x="1162062" y="2590800"/>
                </a:lnTo>
                <a:lnTo>
                  <a:pt x="1115834" y="2578100"/>
                </a:lnTo>
                <a:lnTo>
                  <a:pt x="1070203" y="2578100"/>
                </a:lnTo>
                <a:lnTo>
                  <a:pt x="937120" y="2540000"/>
                </a:lnTo>
                <a:lnTo>
                  <a:pt x="894143" y="2514600"/>
                </a:lnTo>
                <a:lnTo>
                  <a:pt x="851916" y="2501900"/>
                </a:lnTo>
                <a:lnTo>
                  <a:pt x="810475" y="2476500"/>
                </a:lnTo>
                <a:lnTo>
                  <a:pt x="769848" y="2463800"/>
                </a:lnTo>
                <a:lnTo>
                  <a:pt x="730059" y="2438400"/>
                </a:lnTo>
                <a:lnTo>
                  <a:pt x="691159" y="2413000"/>
                </a:lnTo>
                <a:lnTo>
                  <a:pt x="653173" y="2387600"/>
                </a:lnTo>
                <a:lnTo>
                  <a:pt x="616127" y="2362200"/>
                </a:lnTo>
                <a:lnTo>
                  <a:pt x="580059" y="2336800"/>
                </a:lnTo>
                <a:lnTo>
                  <a:pt x="545007" y="2311400"/>
                </a:lnTo>
                <a:lnTo>
                  <a:pt x="510997" y="2286000"/>
                </a:lnTo>
                <a:lnTo>
                  <a:pt x="478066" y="2247900"/>
                </a:lnTo>
                <a:lnTo>
                  <a:pt x="446252" y="2222500"/>
                </a:lnTo>
                <a:lnTo>
                  <a:pt x="415569" y="2184400"/>
                </a:lnTo>
                <a:lnTo>
                  <a:pt x="386067" y="2159000"/>
                </a:lnTo>
                <a:lnTo>
                  <a:pt x="357771" y="2120900"/>
                </a:lnTo>
                <a:lnTo>
                  <a:pt x="330720" y="2082800"/>
                </a:lnTo>
                <a:lnTo>
                  <a:pt x="304939" y="2044700"/>
                </a:lnTo>
                <a:lnTo>
                  <a:pt x="280466" y="2006600"/>
                </a:lnTo>
                <a:lnTo>
                  <a:pt x="257340" y="1968500"/>
                </a:lnTo>
                <a:lnTo>
                  <a:pt x="235585" y="1930400"/>
                </a:lnTo>
                <a:lnTo>
                  <a:pt x="215239" y="1892300"/>
                </a:lnTo>
                <a:lnTo>
                  <a:pt x="196329" y="1841500"/>
                </a:lnTo>
                <a:lnTo>
                  <a:pt x="178892" y="1803400"/>
                </a:lnTo>
                <a:lnTo>
                  <a:pt x="162953" y="1765300"/>
                </a:lnTo>
                <a:lnTo>
                  <a:pt x="148551" y="1714500"/>
                </a:lnTo>
                <a:lnTo>
                  <a:pt x="135724" y="1676400"/>
                </a:lnTo>
                <a:lnTo>
                  <a:pt x="124510" y="1625600"/>
                </a:lnTo>
                <a:lnTo>
                  <a:pt x="114922" y="1587500"/>
                </a:lnTo>
                <a:lnTo>
                  <a:pt x="106997" y="1536700"/>
                </a:lnTo>
                <a:lnTo>
                  <a:pt x="100787" y="1485900"/>
                </a:lnTo>
                <a:lnTo>
                  <a:pt x="96304" y="1447800"/>
                </a:lnTo>
                <a:lnTo>
                  <a:pt x="93599" y="1397000"/>
                </a:lnTo>
                <a:lnTo>
                  <a:pt x="92684" y="1346200"/>
                </a:lnTo>
                <a:lnTo>
                  <a:pt x="93599" y="1295400"/>
                </a:lnTo>
                <a:lnTo>
                  <a:pt x="96304" y="1244600"/>
                </a:lnTo>
                <a:lnTo>
                  <a:pt x="100787" y="1206500"/>
                </a:lnTo>
                <a:lnTo>
                  <a:pt x="106997" y="1155700"/>
                </a:lnTo>
                <a:lnTo>
                  <a:pt x="114922" y="1104900"/>
                </a:lnTo>
                <a:lnTo>
                  <a:pt x="124510" y="1066800"/>
                </a:lnTo>
                <a:lnTo>
                  <a:pt x="135724" y="1016000"/>
                </a:lnTo>
                <a:lnTo>
                  <a:pt x="148551" y="977900"/>
                </a:lnTo>
                <a:lnTo>
                  <a:pt x="162953" y="927100"/>
                </a:lnTo>
                <a:lnTo>
                  <a:pt x="178879" y="889000"/>
                </a:lnTo>
                <a:lnTo>
                  <a:pt x="196316" y="850900"/>
                </a:lnTo>
                <a:lnTo>
                  <a:pt x="215226" y="800100"/>
                </a:lnTo>
                <a:lnTo>
                  <a:pt x="235585" y="762000"/>
                </a:lnTo>
                <a:lnTo>
                  <a:pt x="257340" y="723900"/>
                </a:lnTo>
                <a:lnTo>
                  <a:pt x="280466" y="685800"/>
                </a:lnTo>
                <a:lnTo>
                  <a:pt x="304939" y="647700"/>
                </a:lnTo>
                <a:lnTo>
                  <a:pt x="330708" y="609600"/>
                </a:lnTo>
                <a:lnTo>
                  <a:pt x="357759" y="571500"/>
                </a:lnTo>
                <a:lnTo>
                  <a:pt x="386054" y="533400"/>
                </a:lnTo>
                <a:lnTo>
                  <a:pt x="415556" y="508000"/>
                </a:lnTo>
                <a:lnTo>
                  <a:pt x="446239" y="469900"/>
                </a:lnTo>
                <a:lnTo>
                  <a:pt x="478053" y="444500"/>
                </a:lnTo>
                <a:lnTo>
                  <a:pt x="510984" y="406400"/>
                </a:lnTo>
                <a:lnTo>
                  <a:pt x="544995" y="381000"/>
                </a:lnTo>
                <a:lnTo>
                  <a:pt x="580047" y="355600"/>
                </a:lnTo>
                <a:lnTo>
                  <a:pt x="616115" y="330200"/>
                </a:lnTo>
                <a:lnTo>
                  <a:pt x="653161" y="304800"/>
                </a:lnTo>
                <a:lnTo>
                  <a:pt x="691146" y="279400"/>
                </a:lnTo>
                <a:lnTo>
                  <a:pt x="730046" y="254000"/>
                </a:lnTo>
                <a:lnTo>
                  <a:pt x="769835" y="228600"/>
                </a:lnTo>
                <a:lnTo>
                  <a:pt x="810463" y="203200"/>
                </a:lnTo>
                <a:lnTo>
                  <a:pt x="894130" y="177800"/>
                </a:lnTo>
                <a:lnTo>
                  <a:pt x="937107" y="152400"/>
                </a:lnTo>
                <a:lnTo>
                  <a:pt x="1070190" y="114300"/>
                </a:lnTo>
                <a:lnTo>
                  <a:pt x="1115834" y="114300"/>
                </a:lnTo>
                <a:lnTo>
                  <a:pt x="1208824" y="88900"/>
                </a:lnTo>
                <a:lnTo>
                  <a:pt x="1495463" y="88900"/>
                </a:lnTo>
                <a:lnTo>
                  <a:pt x="1588477" y="114300"/>
                </a:lnTo>
                <a:lnTo>
                  <a:pt x="1634121" y="114300"/>
                </a:lnTo>
                <a:lnTo>
                  <a:pt x="1767230" y="152400"/>
                </a:lnTo>
                <a:lnTo>
                  <a:pt x="1810207" y="177800"/>
                </a:lnTo>
                <a:lnTo>
                  <a:pt x="1893887" y="203200"/>
                </a:lnTo>
                <a:lnTo>
                  <a:pt x="1934514" y="228600"/>
                </a:lnTo>
                <a:lnTo>
                  <a:pt x="1974303" y="254000"/>
                </a:lnTo>
                <a:lnTo>
                  <a:pt x="2013216" y="279400"/>
                </a:lnTo>
                <a:lnTo>
                  <a:pt x="2051202" y="304800"/>
                </a:lnTo>
                <a:lnTo>
                  <a:pt x="2088248" y="330200"/>
                </a:lnTo>
                <a:lnTo>
                  <a:pt x="2124316" y="355600"/>
                </a:lnTo>
                <a:lnTo>
                  <a:pt x="2159368" y="381000"/>
                </a:lnTo>
                <a:lnTo>
                  <a:pt x="2193379" y="406400"/>
                </a:lnTo>
                <a:lnTo>
                  <a:pt x="2226310" y="444500"/>
                </a:lnTo>
                <a:lnTo>
                  <a:pt x="2258136" y="469900"/>
                </a:lnTo>
                <a:lnTo>
                  <a:pt x="2288819" y="508000"/>
                </a:lnTo>
                <a:lnTo>
                  <a:pt x="2318321" y="533400"/>
                </a:lnTo>
                <a:lnTo>
                  <a:pt x="2346617" y="571500"/>
                </a:lnTo>
                <a:lnTo>
                  <a:pt x="2373668" y="609600"/>
                </a:lnTo>
                <a:lnTo>
                  <a:pt x="2399436" y="647700"/>
                </a:lnTo>
                <a:lnTo>
                  <a:pt x="2423909" y="685800"/>
                </a:lnTo>
                <a:lnTo>
                  <a:pt x="2447036" y="723900"/>
                </a:lnTo>
                <a:lnTo>
                  <a:pt x="2468791" y="762000"/>
                </a:lnTo>
                <a:lnTo>
                  <a:pt x="2489136" y="800100"/>
                </a:lnTo>
                <a:lnTo>
                  <a:pt x="2508046" y="850900"/>
                </a:lnTo>
                <a:lnTo>
                  <a:pt x="2525484" y="889000"/>
                </a:lnTo>
                <a:lnTo>
                  <a:pt x="2541422" y="927100"/>
                </a:lnTo>
                <a:lnTo>
                  <a:pt x="2555824" y="977900"/>
                </a:lnTo>
                <a:lnTo>
                  <a:pt x="2568638" y="1016000"/>
                </a:lnTo>
                <a:lnTo>
                  <a:pt x="2579865" y="1066800"/>
                </a:lnTo>
                <a:lnTo>
                  <a:pt x="2589453" y="1104900"/>
                </a:lnTo>
                <a:lnTo>
                  <a:pt x="2597366" y="1155700"/>
                </a:lnTo>
                <a:lnTo>
                  <a:pt x="2603576" y="1206500"/>
                </a:lnTo>
                <a:lnTo>
                  <a:pt x="2608059" y="1244600"/>
                </a:lnTo>
                <a:lnTo>
                  <a:pt x="2610777" y="1295400"/>
                </a:lnTo>
                <a:lnTo>
                  <a:pt x="2611678" y="1346200"/>
                </a:lnTo>
                <a:lnTo>
                  <a:pt x="2611678" y="853605"/>
                </a:lnTo>
                <a:lnTo>
                  <a:pt x="2606687" y="838200"/>
                </a:lnTo>
                <a:lnTo>
                  <a:pt x="2588818" y="800100"/>
                </a:lnTo>
                <a:lnTo>
                  <a:pt x="2569565" y="762000"/>
                </a:lnTo>
                <a:lnTo>
                  <a:pt x="2548979" y="711200"/>
                </a:lnTo>
                <a:lnTo>
                  <a:pt x="2527071" y="673100"/>
                </a:lnTo>
                <a:lnTo>
                  <a:pt x="2503868" y="635000"/>
                </a:lnTo>
                <a:lnTo>
                  <a:pt x="2479408" y="596900"/>
                </a:lnTo>
                <a:lnTo>
                  <a:pt x="2453729" y="558800"/>
                </a:lnTo>
                <a:lnTo>
                  <a:pt x="2426843" y="520700"/>
                </a:lnTo>
                <a:lnTo>
                  <a:pt x="2398776" y="495300"/>
                </a:lnTo>
                <a:lnTo>
                  <a:pt x="2369578" y="457200"/>
                </a:lnTo>
                <a:lnTo>
                  <a:pt x="2339251" y="419100"/>
                </a:lnTo>
                <a:lnTo>
                  <a:pt x="2307856" y="393700"/>
                </a:lnTo>
                <a:lnTo>
                  <a:pt x="2275395" y="355600"/>
                </a:lnTo>
                <a:lnTo>
                  <a:pt x="2241905" y="330200"/>
                </a:lnTo>
                <a:lnTo>
                  <a:pt x="2207412" y="304800"/>
                </a:lnTo>
                <a:lnTo>
                  <a:pt x="2171954" y="266700"/>
                </a:lnTo>
                <a:lnTo>
                  <a:pt x="2135555" y="241300"/>
                </a:lnTo>
                <a:lnTo>
                  <a:pt x="2098230" y="215900"/>
                </a:lnTo>
                <a:lnTo>
                  <a:pt x="2060041" y="190500"/>
                </a:lnTo>
                <a:lnTo>
                  <a:pt x="2020976" y="165100"/>
                </a:lnTo>
                <a:lnTo>
                  <a:pt x="1981098" y="152400"/>
                </a:lnTo>
                <a:lnTo>
                  <a:pt x="1940420" y="127000"/>
                </a:lnTo>
                <a:lnTo>
                  <a:pt x="1898980" y="114300"/>
                </a:lnTo>
                <a:lnTo>
                  <a:pt x="1856790" y="88900"/>
                </a:lnTo>
                <a:lnTo>
                  <a:pt x="1770303" y="63500"/>
                </a:lnTo>
                <a:lnTo>
                  <a:pt x="1589735" y="12700"/>
                </a:lnTo>
                <a:lnTo>
                  <a:pt x="1543177" y="12700"/>
                </a:lnTo>
                <a:lnTo>
                  <a:pt x="1496110" y="0"/>
                </a:lnTo>
                <a:lnTo>
                  <a:pt x="1208151" y="0"/>
                </a:lnTo>
                <a:lnTo>
                  <a:pt x="1161084" y="12700"/>
                </a:lnTo>
                <a:lnTo>
                  <a:pt x="1114526" y="12700"/>
                </a:lnTo>
                <a:lnTo>
                  <a:pt x="933958" y="63500"/>
                </a:lnTo>
                <a:lnTo>
                  <a:pt x="847483" y="88900"/>
                </a:lnTo>
                <a:lnTo>
                  <a:pt x="805307" y="114300"/>
                </a:lnTo>
                <a:lnTo>
                  <a:pt x="763854" y="127000"/>
                </a:lnTo>
                <a:lnTo>
                  <a:pt x="723176" y="152400"/>
                </a:lnTo>
                <a:lnTo>
                  <a:pt x="683298" y="165100"/>
                </a:lnTo>
                <a:lnTo>
                  <a:pt x="644258" y="190500"/>
                </a:lnTo>
                <a:lnTo>
                  <a:pt x="606056" y="215900"/>
                </a:lnTo>
                <a:lnTo>
                  <a:pt x="568744" y="241300"/>
                </a:lnTo>
                <a:lnTo>
                  <a:pt x="532345" y="266700"/>
                </a:lnTo>
                <a:lnTo>
                  <a:pt x="496887" y="304800"/>
                </a:lnTo>
                <a:lnTo>
                  <a:pt x="462407" y="330200"/>
                </a:lnTo>
                <a:lnTo>
                  <a:pt x="428917" y="355600"/>
                </a:lnTo>
                <a:lnTo>
                  <a:pt x="396455" y="393700"/>
                </a:lnTo>
                <a:lnTo>
                  <a:pt x="365061" y="419100"/>
                </a:lnTo>
                <a:lnTo>
                  <a:pt x="334746" y="457200"/>
                </a:lnTo>
                <a:lnTo>
                  <a:pt x="305549" y="495300"/>
                </a:lnTo>
                <a:lnTo>
                  <a:pt x="277482" y="520700"/>
                </a:lnTo>
                <a:lnTo>
                  <a:pt x="250609" y="558800"/>
                </a:lnTo>
                <a:lnTo>
                  <a:pt x="224917" y="596900"/>
                </a:lnTo>
                <a:lnTo>
                  <a:pt x="200469" y="635000"/>
                </a:lnTo>
                <a:lnTo>
                  <a:pt x="177279" y="673100"/>
                </a:lnTo>
                <a:lnTo>
                  <a:pt x="155371" y="711200"/>
                </a:lnTo>
                <a:lnTo>
                  <a:pt x="134772" y="762000"/>
                </a:lnTo>
                <a:lnTo>
                  <a:pt x="115531" y="800100"/>
                </a:lnTo>
                <a:lnTo>
                  <a:pt x="97663" y="838200"/>
                </a:lnTo>
                <a:lnTo>
                  <a:pt x="81191" y="889000"/>
                </a:lnTo>
                <a:lnTo>
                  <a:pt x="66154" y="927100"/>
                </a:lnTo>
                <a:lnTo>
                  <a:pt x="52578" y="977900"/>
                </a:lnTo>
                <a:lnTo>
                  <a:pt x="40487" y="1016000"/>
                </a:lnTo>
                <a:lnTo>
                  <a:pt x="29921" y="1066800"/>
                </a:lnTo>
                <a:lnTo>
                  <a:pt x="20904" y="1104900"/>
                </a:lnTo>
                <a:lnTo>
                  <a:pt x="13462" y="1155700"/>
                </a:lnTo>
                <a:lnTo>
                  <a:pt x="7620" y="1206500"/>
                </a:lnTo>
                <a:lnTo>
                  <a:pt x="3403" y="1244600"/>
                </a:lnTo>
                <a:lnTo>
                  <a:pt x="863" y="1295400"/>
                </a:lnTo>
                <a:lnTo>
                  <a:pt x="0" y="1346200"/>
                </a:lnTo>
                <a:lnTo>
                  <a:pt x="863" y="1397000"/>
                </a:lnTo>
                <a:lnTo>
                  <a:pt x="3403" y="1447800"/>
                </a:lnTo>
                <a:lnTo>
                  <a:pt x="7620" y="1485900"/>
                </a:lnTo>
                <a:lnTo>
                  <a:pt x="13462" y="1536700"/>
                </a:lnTo>
                <a:lnTo>
                  <a:pt x="20904" y="1587500"/>
                </a:lnTo>
                <a:lnTo>
                  <a:pt x="29921" y="1625600"/>
                </a:lnTo>
                <a:lnTo>
                  <a:pt x="40487" y="1676400"/>
                </a:lnTo>
                <a:lnTo>
                  <a:pt x="52578" y="1714500"/>
                </a:lnTo>
                <a:lnTo>
                  <a:pt x="66154" y="1765300"/>
                </a:lnTo>
                <a:lnTo>
                  <a:pt x="81191" y="1803400"/>
                </a:lnTo>
                <a:lnTo>
                  <a:pt x="97663" y="1854200"/>
                </a:lnTo>
                <a:lnTo>
                  <a:pt x="115531" y="1892300"/>
                </a:lnTo>
                <a:lnTo>
                  <a:pt x="134772" y="1930400"/>
                </a:lnTo>
                <a:lnTo>
                  <a:pt x="155371" y="1968500"/>
                </a:lnTo>
                <a:lnTo>
                  <a:pt x="177279" y="2019300"/>
                </a:lnTo>
                <a:lnTo>
                  <a:pt x="200469" y="2057400"/>
                </a:lnTo>
                <a:lnTo>
                  <a:pt x="224917" y="2095500"/>
                </a:lnTo>
                <a:lnTo>
                  <a:pt x="250609" y="2133600"/>
                </a:lnTo>
                <a:lnTo>
                  <a:pt x="277482" y="2171700"/>
                </a:lnTo>
                <a:lnTo>
                  <a:pt x="305549" y="2197100"/>
                </a:lnTo>
                <a:lnTo>
                  <a:pt x="334746" y="2235200"/>
                </a:lnTo>
                <a:lnTo>
                  <a:pt x="365061" y="2273300"/>
                </a:lnTo>
                <a:lnTo>
                  <a:pt x="396455" y="2298700"/>
                </a:lnTo>
                <a:lnTo>
                  <a:pt x="428917" y="2336800"/>
                </a:lnTo>
                <a:lnTo>
                  <a:pt x="462407" y="2362200"/>
                </a:lnTo>
                <a:lnTo>
                  <a:pt x="496887" y="2387600"/>
                </a:lnTo>
                <a:lnTo>
                  <a:pt x="532345" y="2425700"/>
                </a:lnTo>
                <a:lnTo>
                  <a:pt x="568744" y="2451100"/>
                </a:lnTo>
                <a:lnTo>
                  <a:pt x="606056" y="2476500"/>
                </a:lnTo>
                <a:lnTo>
                  <a:pt x="644258" y="2501900"/>
                </a:lnTo>
                <a:lnTo>
                  <a:pt x="683298" y="2514600"/>
                </a:lnTo>
                <a:lnTo>
                  <a:pt x="723176" y="2540000"/>
                </a:lnTo>
                <a:lnTo>
                  <a:pt x="763854" y="2565400"/>
                </a:lnTo>
                <a:lnTo>
                  <a:pt x="805307" y="2578100"/>
                </a:lnTo>
                <a:lnTo>
                  <a:pt x="847483" y="2603500"/>
                </a:lnTo>
                <a:lnTo>
                  <a:pt x="1068501" y="2667000"/>
                </a:lnTo>
                <a:lnTo>
                  <a:pt x="1114526" y="2679700"/>
                </a:lnTo>
                <a:lnTo>
                  <a:pt x="1161084" y="2679700"/>
                </a:lnTo>
                <a:lnTo>
                  <a:pt x="1208151" y="2692400"/>
                </a:lnTo>
                <a:lnTo>
                  <a:pt x="1496123" y="2692400"/>
                </a:lnTo>
                <a:lnTo>
                  <a:pt x="1543202" y="2679700"/>
                </a:lnTo>
                <a:lnTo>
                  <a:pt x="1589760" y="2679700"/>
                </a:lnTo>
                <a:lnTo>
                  <a:pt x="1635785" y="2667000"/>
                </a:lnTo>
                <a:lnTo>
                  <a:pt x="1856828" y="2603500"/>
                </a:lnTo>
                <a:lnTo>
                  <a:pt x="1899018" y="2578100"/>
                </a:lnTo>
                <a:lnTo>
                  <a:pt x="1940471" y="2565400"/>
                </a:lnTo>
                <a:lnTo>
                  <a:pt x="1981149" y="2540000"/>
                </a:lnTo>
                <a:lnTo>
                  <a:pt x="2021039" y="2514600"/>
                </a:lnTo>
                <a:lnTo>
                  <a:pt x="2060092" y="2501900"/>
                </a:lnTo>
                <a:lnTo>
                  <a:pt x="2098294" y="2476500"/>
                </a:lnTo>
                <a:lnTo>
                  <a:pt x="2135606" y="2451100"/>
                </a:lnTo>
                <a:lnTo>
                  <a:pt x="2172004" y="2425700"/>
                </a:lnTo>
                <a:lnTo>
                  <a:pt x="2207476" y="2387600"/>
                </a:lnTo>
                <a:lnTo>
                  <a:pt x="2241956" y="2362200"/>
                </a:lnTo>
                <a:lnTo>
                  <a:pt x="2275446" y="2336800"/>
                </a:lnTo>
                <a:lnTo>
                  <a:pt x="2307907" y="2298700"/>
                </a:lnTo>
                <a:lnTo>
                  <a:pt x="2339314" y="2273300"/>
                </a:lnTo>
                <a:lnTo>
                  <a:pt x="2369629" y="2235200"/>
                </a:lnTo>
                <a:lnTo>
                  <a:pt x="2398839" y="2197100"/>
                </a:lnTo>
                <a:lnTo>
                  <a:pt x="2426893" y="2171700"/>
                </a:lnTo>
                <a:lnTo>
                  <a:pt x="2453779" y="2133600"/>
                </a:lnTo>
                <a:lnTo>
                  <a:pt x="2479471" y="2095500"/>
                </a:lnTo>
                <a:lnTo>
                  <a:pt x="2503919" y="2057400"/>
                </a:lnTo>
                <a:lnTo>
                  <a:pt x="2527122" y="2019300"/>
                </a:lnTo>
                <a:lnTo>
                  <a:pt x="2549029" y="1968500"/>
                </a:lnTo>
                <a:lnTo>
                  <a:pt x="2569616" y="1930400"/>
                </a:lnTo>
                <a:lnTo>
                  <a:pt x="2588869" y="1892300"/>
                </a:lnTo>
                <a:lnTo>
                  <a:pt x="2606738" y="1854200"/>
                </a:lnTo>
                <a:lnTo>
                  <a:pt x="2623197" y="1803400"/>
                </a:lnTo>
                <a:lnTo>
                  <a:pt x="2638234" y="1765300"/>
                </a:lnTo>
                <a:lnTo>
                  <a:pt x="2651810" y="1714500"/>
                </a:lnTo>
                <a:lnTo>
                  <a:pt x="2663901" y="1676400"/>
                </a:lnTo>
                <a:lnTo>
                  <a:pt x="2674467" y="1625600"/>
                </a:lnTo>
                <a:lnTo>
                  <a:pt x="2683484" y="1587500"/>
                </a:lnTo>
                <a:lnTo>
                  <a:pt x="2690926" y="1536700"/>
                </a:lnTo>
                <a:lnTo>
                  <a:pt x="2696768" y="1485900"/>
                </a:lnTo>
                <a:lnTo>
                  <a:pt x="2700972" y="1447800"/>
                </a:lnTo>
                <a:lnTo>
                  <a:pt x="2703512" y="1397000"/>
                </a:lnTo>
                <a:lnTo>
                  <a:pt x="2704363" y="1346200"/>
                </a:lnTo>
                <a:close/>
              </a:path>
            </a:pathLst>
          </a:custGeom>
          <a:solidFill>
            <a:srgbClr val="013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3942620" y="6281651"/>
            <a:ext cx="1574800" cy="1666239"/>
          </a:xfrm>
          <a:custGeom>
            <a:avLst/>
            <a:gdLst/>
            <a:ahLst/>
            <a:cxnLst/>
            <a:rect l="l" t="t" r="r" b="b"/>
            <a:pathLst>
              <a:path w="1574800" h="1666240">
                <a:moveTo>
                  <a:pt x="772661" y="1665937"/>
                </a:moveTo>
                <a:lnTo>
                  <a:pt x="713469" y="1664799"/>
                </a:lnTo>
                <a:lnTo>
                  <a:pt x="656894" y="1661867"/>
                </a:lnTo>
                <a:lnTo>
                  <a:pt x="602937" y="1657138"/>
                </a:lnTo>
                <a:lnTo>
                  <a:pt x="551598" y="1650607"/>
                </a:lnTo>
                <a:lnTo>
                  <a:pt x="502880" y="1642269"/>
                </a:lnTo>
                <a:lnTo>
                  <a:pt x="456782" y="1632119"/>
                </a:lnTo>
                <a:lnTo>
                  <a:pt x="413306" y="1620152"/>
                </a:lnTo>
                <a:lnTo>
                  <a:pt x="356462" y="1601165"/>
                </a:lnTo>
                <a:lnTo>
                  <a:pt x="304083" y="1580134"/>
                </a:lnTo>
                <a:lnTo>
                  <a:pt x="256163" y="1557065"/>
                </a:lnTo>
                <a:lnTo>
                  <a:pt x="212695" y="1531964"/>
                </a:lnTo>
                <a:lnTo>
                  <a:pt x="173673" y="1504838"/>
                </a:lnTo>
                <a:lnTo>
                  <a:pt x="130840" y="1468489"/>
                </a:lnTo>
                <a:lnTo>
                  <a:pt x="94358" y="1429789"/>
                </a:lnTo>
                <a:lnTo>
                  <a:pt x="64250" y="1388752"/>
                </a:lnTo>
                <a:lnTo>
                  <a:pt x="40538" y="1345389"/>
                </a:lnTo>
                <a:lnTo>
                  <a:pt x="22643" y="1300573"/>
                </a:lnTo>
                <a:lnTo>
                  <a:pt x="9924" y="1255585"/>
                </a:lnTo>
                <a:lnTo>
                  <a:pt x="2378" y="1210383"/>
                </a:lnTo>
                <a:lnTo>
                  <a:pt x="0" y="1164928"/>
                </a:lnTo>
                <a:lnTo>
                  <a:pt x="1481" y="1129460"/>
                </a:lnTo>
                <a:lnTo>
                  <a:pt x="12781" y="1064061"/>
                </a:lnTo>
                <a:lnTo>
                  <a:pt x="34862" y="1006301"/>
                </a:lnTo>
                <a:lnTo>
                  <a:pt x="65737" y="957804"/>
                </a:lnTo>
                <a:lnTo>
                  <a:pt x="104680" y="918875"/>
                </a:lnTo>
                <a:lnTo>
                  <a:pt x="150352" y="889697"/>
                </a:lnTo>
                <a:lnTo>
                  <a:pt x="202067" y="870338"/>
                </a:lnTo>
                <a:lnTo>
                  <a:pt x="256986" y="860735"/>
                </a:lnTo>
                <a:lnTo>
                  <a:pt x="285444" y="859579"/>
                </a:lnTo>
                <a:lnTo>
                  <a:pt x="320838" y="860936"/>
                </a:lnTo>
                <a:lnTo>
                  <a:pt x="382771" y="870900"/>
                </a:lnTo>
                <a:lnTo>
                  <a:pt x="432881" y="890000"/>
                </a:lnTo>
                <a:lnTo>
                  <a:pt x="472699" y="915109"/>
                </a:lnTo>
                <a:lnTo>
                  <a:pt x="502623" y="945287"/>
                </a:lnTo>
                <a:lnTo>
                  <a:pt x="524255" y="978746"/>
                </a:lnTo>
                <a:lnTo>
                  <a:pt x="537968" y="1014656"/>
                </a:lnTo>
                <a:lnTo>
                  <a:pt x="545441" y="1066814"/>
                </a:lnTo>
                <a:lnTo>
                  <a:pt x="541877" y="1109696"/>
                </a:lnTo>
                <a:lnTo>
                  <a:pt x="531470" y="1147292"/>
                </a:lnTo>
                <a:lnTo>
                  <a:pt x="490137" y="1206737"/>
                </a:lnTo>
                <a:lnTo>
                  <a:pt x="432284" y="1248286"/>
                </a:lnTo>
                <a:lnTo>
                  <a:pt x="368792" y="1275779"/>
                </a:lnTo>
                <a:lnTo>
                  <a:pt x="407026" y="1296138"/>
                </a:lnTo>
                <a:lnTo>
                  <a:pt x="449492" y="1312837"/>
                </a:lnTo>
                <a:lnTo>
                  <a:pt x="496195" y="1325874"/>
                </a:lnTo>
                <a:lnTo>
                  <a:pt x="547134" y="1335249"/>
                </a:lnTo>
                <a:lnTo>
                  <a:pt x="602311" y="1340961"/>
                </a:lnTo>
                <a:lnTo>
                  <a:pt x="661728" y="1343009"/>
                </a:lnTo>
                <a:lnTo>
                  <a:pt x="719310" y="1340883"/>
                </a:lnTo>
                <a:lnTo>
                  <a:pt x="770428" y="1334141"/>
                </a:lnTo>
                <a:lnTo>
                  <a:pt x="815091" y="1322779"/>
                </a:lnTo>
                <a:lnTo>
                  <a:pt x="853306" y="1306788"/>
                </a:lnTo>
                <a:lnTo>
                  <a:pt x="916334" y="1254340"/>
                </a:lnTo>
                <a:lnTo>
                  <a:pt x="938671" y="1216266"/>
                </a:lnTo>
                <a:lnTo>
                  <a:pt x="952109" y="1171941"/>
                </a:lnTo>
                <a:lnTo>
                  <a:pt x="956665" y="1121360"/>
                </a:lnTo>
                <a:lnTo>
                  <a:pt x="955430" y="1095678"/>
                </a:lnTo>
                <a:lnTo>
                  <a:pt x="945028" y="1050054"/>
                </a:lnTo>
                <a:lnTo>
                  <a:pt x="924376" y="1011949"/>
                </a:lnTo>
                <a:lnTo>
                  <a:pt x="896525" y="981189"/>
                </a:lnTo>
                <a:lnTo>
                  <a:pt x="862138" y="957575"/>
                </a:lnTo>
                <a:lnTo>
                  <a:pt x="822554" y="940334"/>
                </a:lnTo>
                <a:lnTo>
                  <a:pt x="778655" y="929240"/>
                </a:lnTo>
                <a:lnTo>
                  <a:pt x="734133" y="923682"/>
                </a:lnTo>
                <a:lnTo>
                  <a:pt x="634739" y="922644"/>
                </a:lnTo>
                <a:lnTo>
                  <a:pt x="635550" y="686987"/>
                </a:lnTo>
                <a:lnTo>
                  <a:pt x="712678" y="687284"/>
                </a:lnTo>
                <a:lnTo>
                  <a:pt x="763038" y="684084"/>
                </a:lnTo>
                <a:lnTo>
                  <a:pt x="806648" y="674239"/>
                </a:lnTo>
                <a:lnTo>
                  <a:pt x="843494" y="657746"/>
                </a:lnTo>
                <a:lnTo>
                  <a:pt x="896911" y="606904"/>
                </a:lnTo>
                <a:lnTo>
                  <a:pt x="923695" y="544537"/>
                </a:lnTo>
                <a:lnTo>
                  <a:pt x="927134" y="509824"/>
                </a:lnTo>
                <a:lnTo>
                  <a:pt x="925870" y="483252"/>
                </a:lnTo>
                <a:lnTo>
                  <a:pt x="915382" y="436487"/>
                </a:lnTo>
                <a:lnTo>
                  <a:pt x="894808" y="398296"/>
                </a:lnTo>
                <a:lnTo>
                  <a:pt x="867220" y="368059"/>
                </a:lnTo>
                <a:lnTo>
                  <a:pt x="833106" y="345591"/>
                </a:lnTo>
                <a:lnTo>
                  <a:pt x="792728" y="330017"/>
                </a:lnTo>
                <a:lnTo>
                  <a:pt x="746765" y="320860"/>
                </a:lnTo>
                <a:lnTo>
                  <a:pt x="698035" y="316365"/>
                </a:lnTo>
                <a:lnTo>
                  <a:pt x="672762" y="315760"/>
                </a:lnTo>
                <a:lnTo>
                  <a:pt x="620471" y="317088"/>
                </a:lnTo>
                <a:lnTo>
                  <a:pt x="575324" y="321514"/>
                </a:lnTo>
                <a:lnTo>
                  <a:pt x="537337" y="329033"/>
                </a:lnTo>
                <a:lnTo>
                  <a:pt x="480972" y="351572"/>
                </a:lnTo>
                <a:lnTo>
                  <a:pt x="440178" y="374513"/>
                </a:lnTo>
                <a:lnTo>
                  <a:pt x="424908" y="385533"/>
                </a:lnTo>
                <a:lnTo>
                  <a:pt x="436615" y="387067"/>
                </a:lnTo>
                <a:lnTo>
                  <a:pt x="448936" y="389515"/>
                </a:lnTo>
                <a:lnTo>
                  <a:pt x="488919" y="402317"/>
                </a:lnTo>
                <a:lnTo>
                  <a:pt x="526348" y="424367"/>
                </a:lnTo>
                <a:lnTo>
                  <a:pt x="556966" y="458720"/>
                </a:lnTo>
                <a:lnTo>
                  <a:pt x="576987" y="508283"/>
                </a:lnTo>
                <a:lnTo>
                  <a:pt x="580706" y="551039"/>
                </a:lnTo>
                <a:lnTo>
                  <a:pt x="576694" y="592307"/>
                </a:lnTo>
                <a:lnTo>
                  <a:pt x="564895" y="629212"/>
                </a:lnTo>
                <a:lnTo>
                  <a:pt x="517911" y="689881"/>
                </a:lnTo>
                <a:lnTo>
                  <a:pt x="482954" y="712579"/>
                </a:lnTo>
                <a:lnTo>
                  <a:pt x="440779" y="728715"/>
                </a:lnTo>
                <a:lnTo>
                  <a:pt x="391358" y="738301"/>
                </a:lnTo>
                <a:lnTo>
                  <a:pt x="334664" y="741345"/>
                </a:lnTo>
                <a:lnTo>
                  <a:pt x="278460" y="736730"/>
                </a:lnTo>
                <a:lnTo>
                  <a:pt x="224975" y="723171"/>
                </a:lnTo>
                <a:lnTo>
                  <a:pt x="175938" y="700418"/>
                </a:lnTo>
                <a:lnTo>
                  <a:pt x="132865" y="668516"/>
                </a:lnTo>
                <a:lnTo>
                  <a:pt x="97015" y="627735"/>
                </a:lnTo>
                <a:lnTo>
                  <a:pt x="69583" y="578191"/>
                </a:lnTo>
                <a:lnTo>
                  <a:pt x="52308" y="519608"/>
                </a:lnTo>
                <a:lnTo>
                  <a:pt x="46677" y="451573"/>
                </a:lnTo>
                <a:lnTo>
                  <a:pt x="50009" y="401741"/>
                </a:lnTo>
                <a:lnTo>
                  <a:pt x="59729" y="354199"/>
                </a:lnTo>
                <a:lnTo>
                  <a:pt x="75842" y="308964"/>
                </a:lnTo>
                <a:lnTo>
                  <a:pt x="98357" y="266054"/>
                </a:lnTo>
                <a:lnTo>
                  <a:pt x="126781" y="225775"/>
                </a:lnTo>
                <a:lnTo>
                  <a:pt x="160753" y="188432"/>
                </a:lnTo>
                <a:lnTo>
                  <a:pt x="200293" y="154040"/>
                </a:lnTo>
                <a:lnTo>
                  <a:pt x="245420" y="122615"/>
                </a:lnTo>
                <a:lnTo>
                  <a:pt x="285306" y="99789"/>
                </a:lnTo>
                <a:lnTo>
                  <a:pt x="328410" y="79212"/>
                </a:lnTo>
                <a:lnTo>
                  <a:pt x="374727" y="60889"/>
                </a:lnTo>
                <a:lnTo>
                  <a:pt x="424256" y="44823"/>
                </a:lnTo>
                <a:lnTo>
                  <a:pt x="476994" y="31018"/>
                </a:lnTo>
                <a:lnTo>
                  <a:pt x="523256" y="21380"/>
                </a:lnTo>
                <a:lnTo>
                  <a:pt x="571348" y="13529"/>
                </a:lnTo>
                <a:lnTo>
                  <a:pt x="621281" y="7467"/>
                </a:lnTo>
                <a:lnTo>
                  <a:pt x="673070" y="3192"/>
                </a:lnTo>
                <a:lnTo>
                  <a:pt x="726725" y="703"/>
                </a:lnTo>
                <a:lnTo>
                  <a:pt x="782261" y="0"/>
                </a:lnTo>
                <a:lnTo>
                  <a:pt x="838121" y="1017"/>
                </a:lnTo>
                <a:lnTo>
                  <a:pt x="893637" y="3741"/>
                </a:lnTo>
                <a:lnTo>
                  <a:pt x="948806" y="8162"/>
                </a:lnTo>
                <a:lnTo>
                  <a:pt x="1003621" y="14273"/>
                </a:lnTo>
                <a:lnTo>
                  <a:pt x="1058079" y="22067"/>
                </a:lnTo>
                <a:lnTo>
                  <a:pt x="1111156" y="31896"/>
                </a:lnTo>
                <a:lnTo>
                  <a:pt x="1161776" y="44116"/>
                </a:lnTo>
                <a:lnTo>
                  <a:pt x="1209948" y="58724"/>
                </a:lnTo>
                <a:lnTo>
                  <a:pt x="1255680" y="75715"/>
                </a:lnTo>
                <a:lnTo>
                  <a:pt x="1298983" y="95085"/>
                </a:lnTo>
                <a:lnTo>
                  <a:pt x="1349032" y="122826"/>
                </a:lnTo>
                <a:lnTo>
                  <a:pt x="1393960" y="154591"/>
                </a:lnTo>
                <a:lnTo>
                  <a:pt x="1433776" y="190407"/>
                </a:lnTo>
                <a:lnTo>
                  <a:pt x="1468492" y="230302"/>
                </a:lnTo>
                <a:lnTo>
                  <a:pt x="1496632" y="274547"/>
                </a:lnTo>
                <a:lnTo>
                  <a:pt x="1516670" y="323542"/>
                </a:lnTo>
                <a:lnTo>
                  <a:pt x="1528594" y="377273"/>
                </a:lnTo>
                <a:lnTo>
                  <a:pt x="1532396" y="435725"/>
                </a:lnTo>
                <a:lnTo>
                  <a:pt x="1528584" y="494142"/>
                </a:lnTo>
                <a:lnTo>
                  <a:pt x="1517600" y="547760"/>
                </a:lnTo>
                <a:lnTo>
                  <a:pt x="1499434" y="596576"/>
                </a:lnTo>
                <a:lnTo>
                  <a:pt x="1474080" y="640588"/>
                </a:lnTo>
                <a:lnTo>
                  <a:pt x="1441529" y="679793"/>
                </a:lnTo>
                <a:lnTo>
                  <a:pt x="1408827" y="708755"/>
                </a:lnTo>
                <a:lnTo>
                  <a:pt x="1371005" y="734252"/>
                </a:lnTo>
                <a:lnTo>
                  <a:pt x="1328065" y="756286"/>
                </a:lnTo>
                <a:lnTo>
                  <a:pt x="1280011" y="774858"/>
                </a:lnTo>
                <a:lnTo>
                  <a:pt x="1226848" y="789971"/>
                </a:lnTo>
                <a:lnTo>
                  <a:pt x="1168579" y="801625"/>
                </a:lnTo>
                <a:lnTo>
                  <a:pt x="1168497" y="813551"/>
                </a:lnTo>
                <a:lnTo>
                  <a:pt x="1227348" y="823082"/>
                </a:lnTo>
                <a:lnTo>
                  <a:pt x="1282288" y="836752"/>
                </a:lnTo>
                <a:lnTo>
                  <a:pt x="1333325" y="854566"/>
                </a:lnTo>
                <a:lnTo>
                  <a:pt x="1380465" y="876528"/>
                </a:lnTo>
                <a:lnTo>
                  <a:pt x="1423715" y="902645"/>
                </a:lnTo>
                <a:lnTo>
                  <a:pt x="1463083" y="932921"/>
                </a:lnTo>
                <a:lnTo>
                  <a:pt x="1497315" y="967646"/>
                </a:lnTo>
                <a:lnTo>
                  <a:pt x="1525268" y="1007106"/>
                </a:lnTo>
                <a:lnTo>
                  <a:pt x="1546952" y="1051304"/>
                </a:lnTo>
                <a:lnTo>
                  <a:pt x="1562375" y="1100245"/>
                </a:lnTo>
                <a:lnTo>
                  <a:pt x="1571546" y="1153930"/>
                </a:lnTo>
                <a:lnTo>
                  <a:pt x="1574475" y="1212362"/>
                </a:lnTo>
                <a:lnTo>
                  <a:pt x="1571770" y="1251632"/>
                </a:lnTo>
                <a:lnTo>
                  <a:pt x="1563925" y="1291221"/>
                </a:lnTo>
                <a:lnTo>
                  <a:pt x="1550923" y="1331115"/>
                </a:lnTo>
                <a:lnTo>
                  <a:pt x="1532747" y="1371297"/>
                </a:lnTo>
                <a:lnTo>
                  <a:pt x="1508633" y="1410760"/>
                </a:lnTo>
                <a:lnTo>
                  <a:pt x="1477916" y="1448273"/>
                </a:lnTo>
                <a:lnTo>
                  <a:pt x="1440547" y="1483855"/>
                </a:lnTo>
                <a:lnTo>
                  <a:pt x="1396475" y="1517522"/>
                </a:lnTo>
                <a:lnTo>
                  <a:pt x="1356275" y="1542773"/>
                </a:lnTo>
                <a:lnTo>
                  <a:pt x="1311383" y="1566101"/>
                </a:lnTo>
                <a:lnTo>
                  <a:pt x="1261791" y="1587529"/>
                </a:lnTo>
                <a:lnTo>
                  <a:pt x="1207494" y="1607080"/>
                </a:lnTo>
                <a:lnTo>
                  <a:pt x="1148485" y="1624776"/>
                </a:lnTo>
                <a:lnTo>
                  <a:pt x="1103294" y="1635885"/>
                </a:lnTo>
                <a:lnTo>
                  <a:pt x="1055271" y="1645246"/>
                </a:lnTo>
                <a:lnTo>
                  <a:pt x="1004415" y="1652861"/>
                </a:lnTo>
                <a:lnTo>
                  <a:pt x="950727" y="1658734"/>
                </a:lnTo>
                <a:lnTo>
                  <a:pt x="894205" y="1662869"/>
                </a:lnTo>
                <a:lnTo>
                  <a:pt x="834850" y="1665269"/>
                </a:lnTo>
                <a:lnTo>
                  <a:pt x="772661" y="1665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0941" y="2302238"/>
            <a:ext cx="8813496" cy="2713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5" y="-98194"/>
            <a:ext cx="18200428" cy="7121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7363" y="1948643"/>
            <a:ext cx="13613272" cy="694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00" b="1" i="0">
                <a:solidFill>
                  <a:srgbClr val="013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38885" y="757476"/>
            <a:ext cx="14999335" cy="2628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7000" spc="-10" dirty="0" err="1">
                <a:solidFill>
                  <a:srgbClr val="98A7B4"/>
                </a:solidFill>
              </a:rPr>
              <a:t>Equilibrando</a:t>
            </a:r>
            <a:endParaRPr sz="17000" dirty="0"/>
          </a:p>
        </p:txBody>
      </p:sp>
      <p:sp>
        <p:nvSpPr>
          <p:cNvPr id="14" name="object 14"/>
          <p:cNvSpPr/>
          <p:nvPr/>
        </p:nvSpPr>
        <p:spPr>
          <a:xfrm>
            <a:off x="2346792" y="7527388"/>
            <a:ext cx="14983460" cy="0"/>
          </a:xfrm>
          <a:custGeom>
            <a:avLst/>
            <a:gdLst/>
            <a:ahLst/>
            <a:cxnLst/>
            <a:rect l="l" t="t" r="r" b="b"/>
            <a:pathLst>
              <a:path w="14983460">
                <a:moveTo>
                  <a:pt x="0" y="0"/>
                </a:moveTo>
                <a:lnTo>
                  <a:pt x="1498340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16" name="object 16"/>
            <p:cNvSpPr/>
            <p:nvPr/>
          </p:nvSpPr>
          <p:spPr>
            <a:xfrm>
              <a:off x="0" y="1020647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2117318" y="0"/>
                  </a:moveTo>
                  <a:lnTo>
                    <a:pt x="0" y="0"/>
                  </a:lnTo>
                  <a:lnTo>
                    <a:pt x="0" y="9266364"/>
                  </a:lnTo>
                  <a:lnTo>
                    <a:pt x="2117318" y="9266364"/>
                  </a:lnTo>
                  <a:lnTo>
                    <a:pt x="2117318" y="0"/>
                  </a:lnTo>
                  <a:close/>
                </a:path>
                <a:path w="18288000" h="9266555">
                  <a:moveTo>
                    <a:pt x="18287988" y="0"/>
                  </a:moveTo>
                  <a:lnTo>
                    <a:pt x="17606480" y="0"/>
                  </a:lnTo>
                  <a:lnTo>
                    <a:pt x="17606480" y="9266364"/>
                  </a:lnTo>
                  <a:lnTo>
                    <a:pt x="18287988" y="9266364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98428" y="1020644"/>
              <a:ext cx="16510" cy="9266555"/>
            </a:xfrm>
            <a:custGeom>
              <a:avLst/>
              <a:gdLst/>
              <a:ahLst/>
              <a:cxnLst/>
              <a:rect l="l" t="t" r="r" b="b"/>
              <a:pathLst>
                <a:path w="16509" h="9266555">
                  <a:moveTo>
                    <a:pt x="0" y="9266354"/>
                  </a:moveTo>
                  <a:lnTo>
                    <a:pt x="16110" y="9266354"/>
                  </a:lnTo>
                  <a:lnTo>
                    <a:pt x="16110" y="0"/>
                  </a:lnTo>
                  <a:lnTo>
                    <a:pt x="0" y="0"/>
                  </a:lnTo>
                  <a:lnTo>
                    <a:pt x="0" y="9266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1"/>
              <a:ext cx="18288000" cy="9930765"/>
            </a:xfrm>
            <a:custGeom>
              <a:avLst/>
              <a:gdLst/>
              <a:ahLst/>
              <a:cxnLst/>
              <a:rect l="l" t="t" r="r" b="b"/>
              <a:pathLst>
                <a:path w="18288000" h="9930765">
                  <a:moveTo>
                    <a:pt x="18108689" y="9643720"/>
                  </a:moveTo>
                  <a:lnTo>
                    <a:pt x="17777651" y="9643720"/>
                  </a:lnTo>
                  <a:lnTo>
                    <a:pt x="17943170" y="9930384"/>
                  </a:lnTo>
                  <a:lnTo>
                    <a:pt x="18108689" y="9643720"/>
                  </a:lnTo>
                  <a:close/>
                </a:path>
                <a:path w="18288000" h="9930765">
                  <a:moveTo>
                    <a:pt x="18108727" y="6172187"/>
                  </a:moveTo>
                  <a:lnTo>
                    <a:pt x="17777689" y="6172187"/>
                  </a:lnTo>
                  <a:lnTo>
                    <a:pt x="17777689" y="9258795"/>
                  </a:lnTo>
                  <a:lnTo>
                    <a:pt x="18108727" y="9258795"/>
                  </a:lnTo>
                  <a:lnTo>
                    <a:pt x="18108727" y="6172187"/>
                  </a:lnTo>
                  <a:close/>
                </a:path>
                <a:path w="18288000" h="9930765">
                  <a:moveTo>
                    <a:pt x="18108727" y="1502041"/>
                  </a:moveTo>
                  <a:lnTo>
                    <a:pt x="17943208" y="1215377"/>
                  </a:lnTo>
                  <a:lnTo>
                    <a:pt x="17777689" y="1502041"/>
                  </a:lnTo>
                  <a:lnTo>
                    <a:pt x="18108727" y="1502041"/>
                  </a:lnTo>
                  <a:close/>
                </a:path>
                <a:path w="18288000" h="9930765">
                  <a:moveTo>
                    <a:pt x="18288000" y="0"/>
                  </a:moveTo>
                  <a:lnTo>
                    <a:pt x="0" y="0"/>
                  </a:lnTo>
                  <a:lnTo>
                    <a:pt x="0" y="1020635"/>
                  </a:lnTo>
                  <a:lnTo>
                    <a:pt x="18288000" y="102063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01258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583" y="8400232"/>
              <a:ext cx="1714499" cy="17144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36099" y="7941564"/>
            <a:ext cx="14424660" cy="17442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5120" marR="5080" indent="-313055">
              <a:lnSpc>
                <a:spcPts val="6820"/>
              </a:lnSpc>
              <a:spcBef>
                <a:spcPts val="700"/>
              </a:spcBef>
            </a:pPr>
            <a:r>
              <a:rPr lang="es-ES" sz="4000" spc="260" dirty="0">
                <a:solidFill>
                  <a:srgbClr val="013A5C"/>
                </a:solidFill>
                <a:latin typeface="Arial MT"/>
                <a:cs typeface="Arial MT"/>
              </a:rPr>
              <a:t>FOMENTO DE LA FUNCIÓN EJECUTIVA Y LA SALUD MENTAL EN NIÑOS SUPERDOTADOS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7883" y="145867"/>
            <a:ext cx="9305925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b="1" spc="434" dirty="0">
                <a:solidFill>
                  <a:srgbClr val="FFFDF5"/>
                </a:solidFill>
                <a:latin typeface="Arial"/>
                <a:cs typeface="Arial"/>
              </a:rPr>
              <a:t>Dr.</a:t>
            </a:r>
            <a:r>
              <a:rPr sz="3500" b="1" spc="60" dirty="0">
                <a:solidFill>
                  <a:srgbClr val="FFFDF5"/>
                </a:solidFill>
                <a:latin typeface="Arial"/>
                <a:cs typeface="Arial"/>
              </a:rPr>
              <a:t> </a:t>
            </a:r>
            <a:r>
              <a:rPr sz="3500" b="1" spc="430" dirty="0">
                <a:solidFill>
                  <a:srgbClr val="FFFDF5"/>
                </a:solidFill>
                <a:latin typeface="Arial"/>
                <a:cs typeface="Arial"/>
              </a:rPr>
              <a:t>Erika</a:t>
            </a:r>
            <a:r>
              <a:rPr sz="3500" b="1" spc="60" dirty="0">
                <a:solidFill>
                  <a:srgbClr val="FFFDF5"/>
                </a:solidFill>
                <a:latin typeface="Arial"/>
                <a:cs typeface="Arial"/>
              </a:rPr>
              <a:t> </a:t>
            </a:r>
            <a:r>
              <a:rPr sz="3500" b="1" spc="275" dirty="0">
                <a:solidFill>
                  <a:srgbClr val="FFFDF5"/>
                </a:solidFill>
                <a:latin typeface="Arial"/>
                <a:cs typeface="Arial"/>
              </a:rPr>
              <a:t>N.</a:t>
            </a:r>
            <a:r>
              <a:rPr sz="3500" b="1" spc="60" dirty="0">
                <a:solidFill>
                  <a:srgbClr val="FFFDF5"/>
                </a:solidFill>
                <a:latin typeface="Arial"/>
                <a:cs typeface="Arial"/>
              </a:rPr>
              <a:t> </a:t>
            </a:r>
            <a:r>
              <a:rPr sz="3500" b="1" spc="480" dirty="0">
                <a:solidFill>
                  <a:srgbClr val="FFFDF5"/>
                </a:solidFill>
                <a:latin typeface="Arial"/>
                <a:cs typeface="Arial"/>
              </a:rPr>
              <a:t>Lucas</a:t>
            </a:r>
            <a:r>
              <a:rPr sz="3500" b="1" spc="60" dirty="0">
                <a:solidFill>
                  <a:srgbClr val="FFFDF5"/>
                </a:solidFill>
                <a:latin typeface="Arial"/>
                <a:cs typeface="Arial"/>
              </a:rPr>
              <a:t> </a:t>
            </a:r>
            <a:r>
              <a:rPr sz="3500" b="1" spc="350" dirty="0">
                <a:solidFill>
                  <a:srgbClr val="FFFDF5"/>
                </a:solidFill>
                <a:latin typeface="Arial"/>
                <a:cs typeface="Arial"/>
              </a:rPr>
              <a:t>(@Dr.ErikaLucas)</a:t>
            </a:r>
            <a:endParaRPr sz="350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79138E-A602-C2BB-8511-F927BF1A0089}"/>
              </a:ext>
            </a:extLst>
          </p:cNvPr>
          <p:cNvSpPr txBox="1"/>
          <p:nvPr/>
        </p:nvSpPr>
        <p:spPr>
          <a:xfrm>
            <a:off x="6324600" y="3053320"/>
            <a:ext cx="9184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La </a:t>
            </a:r>
            <a:r>
              <a:rPr lang="en-US" sz="9600" dirty="0" err="1"/>
              <a:t>brillantez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199"/>
            <a:chOff x="0" y="0"/>
            <a:chExt cx="18288000" cy="10287199"/>
          </a:xfrm>
        </p:grpSpPr>
        <p:sp>
          <p:nvSpPr>
            <p:cNvPr id="3" name="object 3"/>
            <p:cNvSpPr/>
            <p:nvPr/>
          </p:nvSpPr>
          <p:spPr>
            <a:xfrm>
              <a:off x="0" y="1020644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354"/>
                  </a:moveTo>
                  <a:lnTo>
                    <a:pt x="18287998" y="9266354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354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79306"/>
              <a:ext cx="9524999" cy="8505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036069"/>
              <a:ext cx="9494520" cy="735965"/>
            </a:xfrm>
            <a:custGeom>
              <a:avLst/>
              <a:gdLst/>
              <a:ahLst/>
              <a:cxnLst/>
              <a:rect l="l" t="t" r="r" b="b"/>
              <a:pathLst>
                <a:path w="9494520" h="735964">
                  <a:moveTo>
                    <a:pt x="0" y="735799"/>
                  </a:moveTo>
                  <a:lnTo>
                    <a:pt x="0" y="0"/>
                  </a:lnTo>
                  <a:lnTo>
                    <a:pt x="9493898" y="0"/>
                  </a:lnTo>
                  <a:lnTo>
                    <a:pt x="9493898" y="735799"/>
                  </a:lnTo>
                  <a:lnTo>
                    <a:pt x="0" y="735799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28673"/>
              <a:ext cx="9501505" cy="751205"/>
            </a:xfrm>
            <a:custGeom>
              <a:avLst/>
              <a:gdLst/>
              <a:ahLst/>
              <a:cxnLst/>
              <a:rect l="l" t="t" r="r" b="b"/>
              <a:pathLst>
                <a:path w="9501505" h="751205">
                  <a:moveTo>
                    <a:pt x="9501289" y="0"/>
                  </a:moveTo>
                  <a:lnTo>
                    <a:pt x="9486049" y="0"/>
                  </a:lnTo>
                  <a:lnTo>
                    <a:pt x="419" y="0"/>
                  </a:lnTo>
                  <a:lnTo>
                    <a:pt x="419" y="14808"/>
                  </a:lnTo>
                  <a:lnTo>
                    <a:pt x="9486049" y="14808"/>
                  </a:lnTo>
                  <a:lnTo>
                    <a:pt x="9486049" y="735799"/>
                  </a:lnTo>
                  <a:lnTo>
                    <a:pt x="0" y="735799"/>
                  </a:lnTo>
                  <a:lnTo>
                    <a:pt x="0" y="750608"/>
                  </a:lnTo>
                  <a:lnTo>
                    <a:pt x="9486049" y="750608"/>
                  </a:lnTo>
                  <a:lnTo>
                    <a:pt x="9486494" y="750608"/>
                  </a:lnTo>
                  <a:lnTo>
                    <a:pt x="9501289" y="750608"/>
                  </a:lnTo>
                  <a:lnTo>
                    <a:pt x="9501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389" y="1251838"/>
              <a:ext cx="8964930" cy="304800"/>
            </a:xfrm>
            <a:custGeom>
              <a:avLst/>
              <a:gdLst/>
              <a:ahLst/>
              <a:cxnLst/>
              <a:rect l="l" t="t" r="r" b="b"/>
              <a:pathLst>
                <a:path w="8964930" h="304800">
                  <a:moveTo>
                    <a:pt x="263448" y="25"/>
                  </a:moveTo>
                  <a:lnTo>
                    <a:pt x="0" y="152146"/>
                  </a:lnTo>
                  <a:lnTo>
                    <a:pt x="263448" y="304253"/>
                  </a:lnTo>
                  <a:lnTo>
                    <a:pt x="263448" y="25"/>
                  </a:lnTo>
                  <a:close/>
                </a:path>
                <a:path w="8964930" h="304800">
                  <a:moveTo>
                    <a:pt x="3326752" y="0"/>
                  </a:moveTo>
                  <a:lnTo>
                    <a:pt x="490080" y="0"/>
                  </a:lnTo>
                  <a:lnTo>
                    <a:pt x="490080" y="304228"/>
                  </a:lnTo>
                  <a:lnTo>
                    <a:pt x="3326752" y="304228"/>
                  </a:lnTo>
                  <a:lnTo>
                    <a:pt x="3326752" y="0"/>
                  </a:lnTo>
                  <a:close/>
                </a:path>
                <a:path w="8964930" h="304800">
                  <a:moveTo>
                    <a:pt x="8964498" y="152158"/>
                  </a:moveTo>
                  <a:lnTo>
                    <a:pt x="8701037" y="50"/>
                  </a:lnTo>
                  <a:lnTo>
                    <a:pt x="8701037" y="304279"/>
                  </a:lnTo>
                  <a:lnTo>
                    <a:pt x="8964498" y="15215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10926" y="1020644"/>
              <a:ext cx="0" cy="9266555"/>
            </a:xfrm>
            <a:custGeom>
              <a:avLst/>
              <a:gdLst/>
              <a:ahLst/>
              <a:cxnLst/>
              <a:rect l="l" t="t" r="r" b="b"/>
              <a:pathLst>
                <a:path h="9266555">
                  <a:moveTo>
                    <a:pt x="0" y="0"/>
                  </a:moveTo>
                  <a:lnTo>
                    <a:pt x="0" y="926635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644"/>
                  </a:moveTo>
                  <a:lnTo>
                    <a:pt x="0" y="1020644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644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1258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434" y="523833"/>
              <a:ext cx="175388" cy="1753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24015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4015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9151" y="516161"/>
              <a:ext cx="175388" cy="1753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16386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73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8873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866" y="523833"/>
              <a:ext cx="175388" cy="1753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38110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691681" y="5581713"/>
            <a:ext cx="8425180" cy="43725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2284" marR="494665" indent="487045" algn="ctr">
              <a:lnSpc>
                <a:spcPts val="5630"/>
              </a:lnSpc>
              <a:spcBef>
                <a:spcPts val="295"/>
              </a:spcBef>
            </a:pPr>
            <a:r>
              <a:rPr lang="es-ES" sz="4400" spc="570" dirty="0">
                <a:solidFill>
                  <a:srgbClr val="2B2E45"/>
                </a:solidFill>
                <a:latin typeface="Arial MT"/>
                <a:cs typeface="Arial MT"/>
              </a:rPr>
              <a:t>La capacidad de pensar en algo en un</a:t>
            </a:r>
          </a:p>
          <a:p>
            <a:pPr marL="502284" marR="494665" indent="487045" algn="ctr">
              <a:lnSpc>
                <a:spcPts val="5630"/>
              </a:lnSpc>
              <a:spcBef>
                <a:spcPts val="295"/>
              </a:spcBef>
            </a:pPr>
            <a:r>
              <a:rPr lang="es-ES" sz="4400" spc="570" dirty="0">
                <a:solidFill>
                  <a:srgbClr val="2B2E45"/>
                </a:solidFill>
                <a:latin typeface="Arial MT"/>
                <a:cs typeface="Arial MT"/>
              </a:rPr>
              <a:t>manera nueva o diferente;</a:t>
            </a:r>
          </a:p>
          <a:p>
            <a:pPr marL="502284" marR="494665" indent="487045" algn="ctr">
              <a:lnSpc>
                <a:spcPts val="5630"/>
              </a:lnSpc>
              <a:spcBef>
                <a:spcPts val="295"/>
              </a:spcBef>
            </a:pPr>
            <a:r>
              <a:rPr lang="es-ES" sz="4400" spc="570" dirty="0">
                <a:solidFill>
                  <a:srgbClr val="2B2E45"/>
                </a:solidFill>
                <a:latin typeface="Arial MT"/>
                <a:cs typeface="Arial MT"/>
              </a:rPr>
              <a:t>capacidad de ver el panorama más amplio.</a:t>
            </a:r>
            <a:endParaRPr sz="4400" dirty="0">
              <a:latin typeface="Arial MT"/>
              <a:cs typeface="Arial M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943E1F-596B-ACF2-10D7-6350097B8D75}"/>
              </a:ext>
            </a:extLst>
          </p:cNvPr>
          <p:cNvSpPr txBox="1"/>
          <p:nvPr/>
        </p:nvSpPr>
        <p:spPr>
          <a:xfrm>
            <a:off x="10820400" y="2095500"/>
            <a:ext cx="5368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/>
              <a:t>Flexibilidad</a:t>
            </a:r>
            <a:r>
              <a:rPr lang="en-US" sz="8000" dirty="0"/>
              <a:t> </a:t>
            </a:r>
            <a:r>
              <a:rPr lang="en-US" sz="8000" dirty="0" err="1"/>
              <a:t>cognitiva</a:t>
            </a:r>
            <a:endParaRPr lang="en-U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466620"/>
            <a:ext cx="18288000" cy="9820595"/>
            <a:chOff x="0" y="466620"/>
            <a:chExt cx="18288000" cy="9820595"/>
          </a:xfrm>
        </p:grpSpPr>
        <p:sp>
          <p:nvSpPr>
            <p:cNvPr id="4" name="object 4"/>
            <p:cNvSpPr/>
            <p:nvPr/>
          </p:nvSpPr>
          <p:spPr>
            <a:xfrm>
              <a:off x="8055" y="763921"/>
              <a:ext cx="800735" cy="9523095"/>
            </a:xfrm>
            <a:custGeom>
              <a:avLst/>
              <a:gdLst/>
              <a:ahLst/>
              <a:cxnLst/>
              <a:rect l="l" t="t" r="r" b="b"/>
              <a:pathLst>
                <a:path w="800735" h="9523095">
                  <a:moveTo>
                    <a:pt x="800629" y="9523078"/>
                  </a:moveTo>
                  <a:lnTo>
                    <a:pt x="0" y="9523078"/>
                  </a:lnTo>
                  <a:lnTo>
                    <a:pt x="0" y="0"/>
                  </a:lnTo>
                  <a:lnTo>
                    <a:pt x="800629" y="0"/>
                  </a:lnTo>
                  <a:lnTo>
                    <a:pt x="800629" y="9523078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5865"/>
              <a:ext cx="817244" cy="9531350"/>
            </a:xfrm>
            <a:custGeom>
              <a:avLst/>
              <a:gdLst/>
              <a:ahLst/>
              <a:cxnLst/>
              <a:rect l="l" t="t" r="r" b="b"/>
              <a:pathLst>
                <a:path w="817244" h="9531350">
                  <a:moveTo>
                    <a:pt x="816737" y="0"/>
                  </a:moveTo>
                  <a:lnTo>
                    <a:pt x="800620" y="0"/>
                  </a:lnTo>
                  <a:lnTo>
                    <a:pt x="16103" y="0"/>
                  </a:lnTo>
                  <a:lnTo>
                    <a:pt x="0" y="0"/>
                  </a:lnTo>
                  <a:lnTo>
                    <a:pt x="0" y="9531134"/>
                  </a:lnTo>
                  <a:lnTo>
                    <a:pt x="16103" y="9531134"/>
                  </a:lnTo>
                  <a:lnTo>
                    <a:pt x="16103" y="16116"/>
                  </a:lnTo>
                  <a:lnTo>
                    <a:pt x="800620" y="16116"/>
                  </a:lnTo>
                  <a:lnTo>
                    <a:pt x="800620" y="9531134"/>
                  </a:lnTo>
                  <a:lnTo>
                    <a:pt x="816737" y="9531134"/>
                  </a:lnTo>
                  <a:lnTo>
                    <a:pt x="81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438" y="1285444"/>
              <a:ext cx="331470" cy="287020"/>
            </a:xfrm>
            <a:custGeom>
              <a:avLst/>
              <a:gdLst/>
              <a:ahLst/>
              <a:cxnLst/>
              <a:rect l="l" t="t" r="r" b="b"/>
              <a:pathLst>
                <a:path w="331470" h="287019">
                  <a:moveTo>
                    <a:pt x="0" y="286672"/>
                  </a:moveTo>
                  <a:lnTo>
                    <a:pt x="165515" y="0"/>
                  </a:lnTo>
                  <a:lnTo>
                    <a:pt x="331030" y="286672"/>
                  </a:lnTo>
                  <a:lnTo>
                    <a:pt x="0" y="286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400" y="6242265"/>
              <a:ext cx="331470" cy="3758565"/>
            </a:xfrm>
            <a:custGeom>
              <a:avLst/>
              <a:gdLst/>
              <a:ahLst/>
              <a:cxnLst/>
              <a:rect l="l" t="t" r="r" b="b"/>
              <a:pathLst>
                <a:path w="331470" h="3758565">
                  <a:moveTo>
                    <a:pt x="331025" y="3471532"/>
                  </a:moveTo>
                  <a:lnTo>
                    <a:pt x="0" y="3471532"/>
                  </a:lnTo>
                  <a:lnTo>
                    <a:pt x="165506" y="3758196"/>
                  </a:lnTo>
                  <a:lnTo>
                    <a:pt x="331025" y="3471532"/>
                  </a:lnTo>
                  <a:close/>
                </a:path>
                <a:path w="331470" h="3758565">
                  <a:moveTo>
                    <a:pt x="331063" y="0"/>
                  </a:moveTo>
                  <a:lnTo>
                    <a:pt x="38" y="0"/>
                  </a:lnTo>
                  <a:lnTo>
                    <a:pt x="38" y="3086608"/>
                  </a:lnTo>
                  <a:lnTo>
                    <a:pt x="331063" y="3086608"/>
                  </a:lnTo>
                  <a:lnTo>
                    <a:pt x="331063" y="0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25852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18287999" y="23977"/>
                  </a:moveTo>
                  <a:lnTo>
                    <a:pt x="0" y="23977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3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94896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7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94898" y="764346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6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1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5368" y="808504"/>
              <a:ext cx="246093" cy="246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981203" y="478039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3" y="154720"/>
                  </a:lnTo>
                  <a:lnTo>
                    <a:pt x="231031" y="117208"/>
                  </a:lnTo>
                  <a:lnTo>
                    <a:pt x="202416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69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98236" y="466620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8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2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2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98238" y="752930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7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2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8708" y="797088"/>
              <a:ext cx="246093" cy="2460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184543" y="466622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01577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4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8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0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8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01577" y="764337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6" y="46425"/>
                  </a:lnTo>
                  <a:lnTo>
                    <a:pt x="14594" y="90477"/>
                  </a:lnTo>
                  <a:lnTo>
                    <a:pt x="31954" y="131554"/>
                  </a:lnTo>
                  <a:lnTo>
                    <a:pt x="55236" y="169066"/>
                  </a:lnTo>
                  <a:lnTo>
                    <a:pt x="83850" y="202424"/>
                  </a:lnTo>
                  <a:lnTo>
                    <a:pt x="117209" y="231039"/>
                  </a:lnTo>
                  <a:lnTo>
                    <a:pt x="154721" y="254321"/>
                  </a:lnTo>
                  <a:lnTo>
                    <a:pt x="195798" y="271681"/>
                  </a:lnTo>
                  <a:lnTo>
                    <a:pt x="232579" y="28073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2048" y="808510"/>
              <a:ext cx="246092" cy="24609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387883" y="478038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1" y="232576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9" y="55235"/>
                  </a:lnTo>
                  <a:lnTo>
                    <a:pt x="131547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6271" y="2517943"/>
              <a:ext cx="17170400" cy="7404100"/>
            </a:xfrm>
            <a:custGeom>
              <a:avLst/>
              <a:gdLst/>
              <a:ahLst/>
              <a:cxnLst/>
              <a:rect l="l" t="t" r="r" b="b"/>
              <a:pathLst>
                <a:path w="17170400" h="7404100">
                  <a:moveTo>
                    <a:pt x="17170173" y="7403752"/>
                  </a:moveTo>
                  <a:lnTo>
                    <a:pt x="0" y="7403752"/>
                  </a:lnTo>
                  <a:lnTo>
                    <a:pt x="0" y="0"/>
                  </a:lnTo>
                  <a:lnTo>
                    <a:pt x="17170173" y="0"/>
                  </a:lnTo>
                  <a:lnTo>
                    <a:pt x="17170173" y="7403752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7470" y="2499142"/>
              <a:ext cx="17207230" cy="7441565"/>
            </a:xfrm>
            <a:custGeom>
              <a:avLst/>
              <a:gdLst/>
              <a:ahLst/>
              <a:cxnLst/>
              <a:rect l="l" t="t" r="r" b="b"/>
              <a:pathLst>
                <a:path w="17207230" h="7441565">
                  <a:moveTo>
                    <a:pt x="37602" y="7441354"/>
                  </a:moveTo>
                  <a:lnTo>
                    <a:pt x="0" y="7441354"/>
                  </a:lnTo>
                  <a:lnTo>
                    <a:pt x="0" y="0"/>
                  </a:lnTo>
                  <a:lnTo>
                    <a:pt x="37602" y="0"/>
                  </a:lnTo>
                  <a:lnTo>
                    <a:pt x="37602" y="7441354"/>
                  </a:lnTo>
                  <a:close/>
                </a:path>
                <a:path w="17207230" h="7441565">
                  <a:moveTo>
                    <a:pt x="17170173" y="37602"/>
                  </a:moveTo>
                  <a:lnTo>
                    <a:pt x="37602" y="37602"/>
                  </a:lnTo>
                  <a:lnTo>
                    <a:pt x="37602" y="0"/>
                  </a:lnTo>
                  <a:lnTo>
                    <a:pt x="17170173" y="0"/>
                  </a:lnTo>
                  <a:lnTo>
                    <a:pt x="17170173" y="37602"/>
                  </a:lnTo>
                  <a:close/>
                </a:path>
                <a:path w="17207230" h="7441565">
                  <a:moveTo>
                    <a:pt x="17207101" y="7441354"/>
                  </a:moveTo>
                  <a:lnTo>
                    <a:pt x="17170173" y="7441354"/>
                  </a:lnTo>
                  <a:lnTo>
                    <a:pt x="17207101" y="0"/>
                  </a:lnTo>
                  <a:lnTo>
                    <a:pt x="17207101" y="7441354"/>
                  </a:lnTo>
                  <a:close/>
                </a:path>
                <a:path w="17207230" h="7441565">
                  <a:moveTo>
                    <a:pt x="17170173" y="7441354"/>
                  </a:moveTo>
                  <a:lnTo>
                    <a:pt x="37602" y="7441354"/>
                  </a:lnTo>
                  <a:lnTo>
                    <a:pt x="37602" y="7403752"/>
                  </a:lnTo>
                  <a:lnTo>
                    <a:pt x="17170173" y="7403752"/>
                  </a:lnTo>
                  <a:lnTo>
                    <a:pt x="17170173" y="7441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84097" y="2390378"/>
            <a:ext cx="16734790" cy="603671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7180" marR="289560" algn="l">
              <a:lnSpc>
                <a:spcPts val="5850"/>
              </a:lnSpc>
              <a:spcBef>
                <a:spcPts val="320"/>
              </a:spcBef>
            </a:pPr>
            <a:r>
              <a:rPr lang="es-ES" sz="3200" spc="630" dirty="0">
                <a:solidFill>
                  <a:srgbClr val="2B2E45"/>
                </a:solidFill>
                <a:latin typeface="Arial MT"/>
                <a:cs typeface="Arial MT"/>
              </a:rPr>
              <a:t>Estás en conferencias de padres y maestros y, hacia el final de la reunión, preguntasen qué podría mejorar su hijo. El</a:t>
            </a:r>
          </a:p>
          <a:p>
            <a:pPr marL="297180" marR="289560" algn="l">
              <a:lnSpc>
                <a:spcPts val="5850"/>
              </a:lnSpc>
              <a:spcBef>
                <a:spcPts val="320"/>
              </a:spcBef>
            </a:pPr>
            <a:r>
              <a:rPr lang="es-ES" sz="3200" spc="630" dirty="0">
                <a:solidFill>
                  <a:srgbClr val="2B2E45"/>
                </a:solidFill>
                <a:latin typeface="Arial MT"/>
                <a:cs typeface="Arial MT"/>
              </a:rPr>
              <a:t>El maestro dice que durante las discusiones en clase, a su hijo le cuesta entender diferentes perspectivas y parece rígido en sus </a:t>
            </a:r>
            <a:r>
              <a:rPr lang="es-ES" sz="3200" spc="630" dirty="0" err="1">
                <a:solidFill>
                  <a:srgbClr val="2B2E45"/>
                </a:solidFill>
                <a:latin typeface="Arial MT"/>
                <a:cs typeface="Arial MT"/>
              </a:rPr>
              <a:t>opiniones.sus</a:t>
            </a:r>
            <a:r>
              <a:rPr lang="es-ES" sz="3200" spc="630" dirty="0">
                <a:solidFill>
                  <a:srgbClr val="2B2E45"/>
                </a:solidFill>
                <a:latin typeface="Arial MT"/>
                <a:cs typeface="Arial MT"/>
              </a:rPr>
              <a:t> opiniones. Cuando otros compañeros de clase cuestionan apropiadamente sus puntos de vista, tu El niño parece cerrarse o congelarse y desconectarse por completo de la discusión.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8AF1A-4131-5652-C053-EBD8C697205E}"/>
              </a:ext>
            </a:extLst>
          </p:cNvPr>
          <p:cNvSpPr txBox="1"/>
          <p:nvPr/>
        </p:nvSpPr>
        <p:spPr>
          <a:xfrm>
            <a:off x="3152178" y="165585"/>
            <a:ext cx="12934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¿Le </a:t>
            </a:r>
            <a:r>
              <a:rPr lang="en-US" sz="9600" dirty="0" err="1"/>
              <a:t>suena</a:t>
            </a:r>
            <a:r>
              <a:rPr lang="en-US" sz="9600" dirty="0"/>
              <a:t> familiar?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5331" y="-348"/>
            <a:ext cx="18288000" cy="10287348"/>
            <a:chOff x="0" y="0"/>
            <a:chExt cx="18288000" cy="10287348"/>
          </a:xfrm>
        </p:grpSpPr>
        <p:sp>
          <p:nvSpPr>
            <p:cNvPr id="3" name="object 3"/>
            <p:cNvSpPr/>
            <p:nvPr/>
          </p:nvSpPr>
          <p:spPr>
            <a:xfrm>
              <a:off x="0" y="1201768"/>
              <a:ext cx="18288000" cy="9085580"/>
            </a:xfrm>
            <a:custGeom>
              <a:avLst/>
              <a:gdLst/>
              <a:ahLst/>
              <a:cxnLst/>
              <a:rect l="l" t="t" r="r" b="b"/>
              <a:pathLst>
                <a:path w="18288000" h="9085580">
                  <a:moveTo>
                    <a:pt x="0" y="9085230"/>
                  </a:moveTo>
                  <a:lnTo>
                    <a:pt x="18287998" y="9085230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01768"/>
              <a:ext cx="681990" cy="9085580"/>
            </a:xfrm>
            <a:custGeom>
              <a:avLst/>
              <a:gdLst/>
              <a:ahLst/>
              <a:cxnLst/>
              <a:rect l="l" t="t" r="r" b="b"/>
              <a:pathLst>
                <a:path w="681990" h="9085580">
                  <a:moveTo>
                    <a:pt x="0" y="9085230"/>
                  </a:moveTo>
                  <a:lnTo>
                    <a:pt x="681516" y="9085230"/>
                  </a:lnTo>
                  <a:lnTo>
                    <a:pt x="681516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460" y="1201768"/>
              <a:ext cx="16510" cy="9085580"/>
            </a:xfrm>
            <a:custGeom>
              <a:avLst/>
              <a:gdLst/>
              <a:ahLst/>
              <a:cxnLst/>
              <a:rect l="l" t="t" r="r" b="b"/>
              <a:pathLst>
                <a:path w="16509" h="9085580">
                  <a:moveTo>
                    <a:pt x="0" y="9085230"/>
                  </a:moveTo>
                  <a:lnTo>
                    <a:pt x="16111" y="9085230"/>
                  </a:lnTo>
                  <a:lnTo>
                    <a:pt x="16111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222" y="1277822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38" y="8428342"/>
                  </a:moveTo>
                  <a:lnTo>
                    <a:pt x="0" y="8428342"/>
                  </a:lnTo>
                  <a:lnTo>
                    <a:pt x="165519" y="8715019"/>
                  </a:lnTo>
                  <a:lnTo>
                    <a:pt x="331038" y="8428342"/>
                  </a:lnTo>
                  <a:close/>
                </a:path>
                <a:path w="331470" h="8715375">
                  <a:moveTo>
                    <a:pt x="331076" y="4956822"/>
                  </a:moveTo>
                  <a:lnTo>
                    <a:pt x="38" y="4956822"/>
                  </a:lnTo>
                  <a:lnTo>
                    <a:pt x="38" y="8043431"/>
                  </a:lnTo>
                  <a:lnTo>
                    <a:pt x="331076" y="8043431"/>
                  </a:lnTo>
                  <a:lnTo>
                    <a:pt x="331076" y="4956822"/>
                  </a:lnTo>
                  <a:close/>
                </a:path>
                <a:path w="331470" h="8715375">
                  <a:moveTo>
                    <a:pt x="331076" y="286677"/>
                  </a:moveTo>
                  <a:lnTo>
                    <a:pt x="165557" y="0"/>
                  </a:lnTo>
                  <a:lnTo>
                    <a:pt x="38" y="286677"/>
                  </a:lnTo>
                  <a:lnTo>
                    <a:pt x="331076" y="286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288000" cy="1202055"/>
            </a:xfrm>
            <a:custGeom>
              <a:avLst/>
              <a:gdLst/>
              <a:ahLst/>
              <a:cxnLst/>
              <a:rect l="l" t="t" r="r" b="b"/>
              <a:pathLst>
                <a:path w="18288000" h="1202055">
                  <a:moveTo>
                    <a:pt x="18287999" y="1201768"/>
                  </a:moveTo>
                  <a:lnTo>
                    <a:pt x="0" y="120176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20176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9371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9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0860" y="466339"/>
              <a:ext cx="14481175" cy="1226820"/>
            </a:xfrm>
            <a:custGeom>
              <a:avLst/>
              <a:gdLst/>
              <a:ahLst/>
              <a:cxnLst/>
              <a:rect l="l" t="t" r="r" b="b"/>
              <a:pathLst>
                <a:path w="14481175" h="1226820">
                  <a:moveTo>
                    <a:pt x="14480731" y="1226529"/>
                  </a:moveTo>
                  <a:lnTo>
                    <a:pt x="0" y="1226529"/>
                  </a:lnTo>
                  <a:lnTo>
                    <a:pt x="0" y="1206325"/>
                  </a:lnTo>
                  <a:lnTo>
                    <a:pt x="14460526" y="1206325"/>
                  </a:lnTo>
                  <a:lnTo>
                    <a:pt x="14460526" y="0"/>
                  </a:lnTo>
                  <a:lnTo>
                    <a:pt x="14480731" y="20204"/>
                  </a:lnTo>
                  <a:lnTo>
                    <a:pt x="14480731" y="12265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5127" y="410517"/>
              <a:ext cx="14490700" cy="1306195"/>
            </a:xfrm>
            <a:custGeom>
              <a:avLst/>
              <a:gdLst/>
              <a:ahLst/>
              <a:cxnLst/>
              <a:rect l="l" t="t" r="r" b="b"/>
              <a:pathLst>
                <a:path w="14490700" h="1306195">
                  <a:moveTo>
                    <a:pt x="14489658" y="1305935"/>
                  </a:moveTo>
                  <a:lnTo>
                    <a:pt x="0" y="1305935"/>
                  </a:lnTo>
                  <a:lnTo>
                    <a:pt x="0" y="469"/>
                  </a:lnTo>
                  <a:lnTo>
                    <a:pt x="14390047" y="0"/>
                  </a:lnTo>
                  <a:lnTo>
                    <a:pt x="14490128" y="98670"/>
                  </a:lnTo>
                  <a:lnTo>
                    <a:pt x="14489658" y="130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16560" y="357801"/>
              <a:ext cx="14519910" cy="1339850"/>
            </a:xfrm>
            <a:custGeom>
              <a:avLst/>
              <a:gdLst/>
              <a:ahLst/>
              <a:cxnLst/>
              <a:rect l="l" t="t" r="r" b="b"/>
              <a:pathLst>
                <a:path w="14519910" h="1339850">
                  <a:moveTo>
                    <a:pt x="14494826" y="1314863"/>
                  </a:moveTo>
                  <a:lnTo>
                    <a:pt x="0" y="1314863"/>
                  </a:lnTo>
                  <a:lnTo>
                    <a:pt x="0" y="0"/>
                  </a:lnTo>
                  <a:lnTo>
                    <a:pt x="14392866" y="0"/>
                  </a:lnTo>
                  <a:lnTo>
                    <a:pt x="14397565" y="4698"/>
                  </a:lnTo>
                  <a:lnTo>
                    <a:pt x="4698" y="4698"/>
                  </a:lnTo>
                  <a:lnTo>
                    <a:pt x="4698" y="1310164"/>
                  </a:lnTo>
                  <a:lnTo>
                    <a:pt x="14494826" y="1310164"/>
                  </a:lnTo>
                  <a:lnTo>
                    <a:pt x="14494826" y="1314863"/>
                  </a:lnTo>
                  <a:close/>
                </a:path>
                <a:path w="14519910" h="1339850">
                  <a:moveTo>
                    <a:pt x="14494826" y="1310164"/>
                  </a:moveTo>
                  <a:lnTo>
                    <a:pt x="14490127" y="1310164"/>
                  </a:lnTo>
                  <a:lnTo>
                    <a:pt x="14490127" y="105248"/>
                  </a:lnTo>
                  <a:lnTo>
                    <a:pt x="14390516" y="105248"/>
                  </a:lnTo>
                  <a:lnTo>
                    <a:pt x="14389577" y="104309"/>
                  </a:lnTo>
                  <a:lnTo>
                    <a:pt x="14389577" y="4698"/>
                  </a:lnTo>
                  <a:lnTo>
                    <a:pt x="14397565" y="4698"/>
                  </a:lnTo>
                  <a:lnTo>
                    <a:pt x="14400854" y="7987"/>
                  </a:lnTo>
                  <a:lnTo>
                    <a:pt x="14394276" y="7987"/>
                  </a:lnTo>
                  <a:lnTo>
                    <a:pt x="14394276" y="100080"/>
                  </a:lnTo>
                  <a:lnTo>
                    <a:pt x="14492946" y="100080"/>
                  </a:lnTo>
                  <a:lnTo>
                    <a:pt x="14501404" y="108538"/>
                  </a:lnTo>
                  <a:lnTo>
                    <a:pt x="14494826" y="108538"/>
                  </a:lnTo>
                  <a:lnTo>
                    <a:pt x="14494826" y="1310164"/>
                  </a:lnTo>
                  <a:close/>
                </a:path>
                <a:path w="14519910" h="1339850">
                  <a:moveTo>
                    <a:pt x="14492946" y="100080"/>
                  </a:moveTo>
                  <a:lnTo>
                    <a:pt x="14486838" y="100080"/>
                  </a:lnTo>
                  <a:lnTo>
                    <a:pt x="14440792" y="54034"/>
                  </a:lnTo>
                  <a:lnTo>
                    <a:pt x="14394276" y="7987"/>
                  </a:lnTo>
                  <a:lnTo>
                    <a:pt x="14400854" y="7987"/>
                  </a:lnTo>
                  <a:lnTo>
                    <a:pt x="14492946" y="100080"/>
                  </a:lnTo>
                  <a:close/>
                </a:path>
                <a:path w="14519910" h="1339850">
                  <a:moveTo>
                    <a:pt x="14519729" y="1335067"/>
                  </a:moveTo>
                  <a:lnTo>
                    <a:pt x="14515031" y="1335067"/>
                  </a:lnTo>
                  <a:lnTo>
                    <a:pt x="14515031" y="128742"/>
                  </a:lnTo>
                  <a:lnTo>
                    <a:pt x="14494826" y="108538"/>
                  </a:lnTo>
                  <a:lnTo>
                    <a:pt x="14501404" y="108538"/>
                  </a:lnTo>
                  <a:lnTo>
                    <a:pt x="14519729" y="126862"/>
                  </a:lnTo>
                  <a:lnTo>
                    <a:pt x="14519729" y="1335067"/>
                  </a:lnTo>
                  <a:close/>
                </a:path>
                <a:path w="14519910" h="1339850">
                  <a:moveTo>
                    <a:pt x="14519729" y="1339766"/>
                  </a:moveTo>
                  <a:lnTo>
                    <a:pt x="29601" y="1339766"/>
                  </a:lnTo>
                  <a:lnTo>
                    <a:pt x="29601" y="1314863"/>
                  </a:lnTo>
                  <a:lnTo>
                    <a:pt x="34299" y="1314863"/>
                  </a:lnTo>
                  <a:lnTo>
                    <a:pt x="34299" y="1335067"/>
                  </a:lnTo>
                  <a:lnTo>
                    <a:pt x="14519729" y="1335067"/>
                  </a:lnTo>
                  <a:lnTo>
                    <a:pt x="14519729" y="1339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995" y="2354897"/>
            <a:ext cx="7929727" cy="565358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789126" y="6035374"/>
            <a:ext cx="325564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500" b="1" spc="595" dirty="0" err="1">
                <a:latin typeface="Arial"/>
                <a:cs typeface="Arial"/>
              </a:rPr>
              <a:t>Priorizar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9126" y="4643097"/>
            <a:ext cx="4555280" cy="7085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b="1" spc="700" dirty="0" err="1">
                <a:latin typeface="Arial"/>
                <a:cs typeface="Arial"/>
              </a:rPr>
              <a:t>Organiz</a:t>
            </a:r>
            <a:r>
              <a:rPr lang="en-US" sz="4500" b="1" spc="700" dirty="0" err="1">
                <a:latin typeface="Arial"/>
                <a:cs typeface="Arial"/>
              </a:rPr>
              <a:t>ar</a:t>
            </a:r>
            <a:endParaRPr sz="45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68148" y="2030289"/>
            <a:ext cx="359410" cy="6004560"/>
            <a:chOff x="1068148" y="2030289"/>
            <a:chExt cx="359410" cy="6004560"/>
          </a:xfrm>
        </p:grpSpPr>
        <p:sp>
          <p:nvSpPr>
            <p:cNvPr id="31" name="object 31"/>
            <p:cNvSpPr/>
            <p:nvPr/>
          </p:nvSpPr>
          <p:spPr>
            <a:xfrm>
              <a:off x="1138007" y="2065849"/>
              <a:ext cx="227965" cy="417830"/>
            </a:xfrm>
            <a:custGeom>
              <a:avLst/>
              <a:gdLst/>
              <a:ahLst/>
              <a:cxnLst/>
              <a:rect l="l" t="t" r="r" b="b"/>
              <a:pathLst>
                <a:path w="227965" h="417830">
                  <a:moveTo>
                    <a:pt x="8295" y="69708"/>
                  </a:moveTo>
                  <a:lnTo>
                    <a:pt x="8295" y="0"/>
                  </a:lnTo>
                  <a:lnTo>
                    <a:pt x="155571" y="0"/>
                  </a:lnTo>
                  <a:lnTo>
                    <a:pt x="155571" y="348689"/>
                  </a:lnTo>
                  <a:lnTo>
                    <a:pt x="227608" y="348689"/>
                  </a:lnTo>
                  <a:lnTo>
                    <a:pt x="227608" y="417234"/>
                  </a:lnTo>
                  <a:lnTo>
                    <a:pt x="0" y="417234"/>
                  </a:lnTo>
                  <a:lnTo>
                    <a:pt x="0" y="348689"/>
                  </a:lnTo>
                  <a:lnTo>
                    <a:pt x="70290" y="348689"/>
                  </a:lnTo>
                  <a:lnTo>
                    <a:pt x="70290" y="69708"/>
                  </a:lnTo>
                  <a:lnTo>
                    <a:pt x="8295" y="69708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09111" y="3436825"/>
              <a:ext cx="267970" cy="424180"/>
            </a:xfrm>
            <a:custGeom>
              <a:avLst/>
              <a:gdLst/>
              <a:ahLst/>
              <a:cxnLst/>
              <a:rect l="l" t="t" r="r" b="b"/>
              <a:pathLst>
                <a:path w="267969" h="424179">
                  <a:moveTo>
                    <a:pt x="179438" y="128066"/>
                  </a:moveTo>
                  <a:lnTo>
                    <a:pt x="166340" y="89064"/>
                  </a:lnTo>
                  <a:lnTo>
                    <a:pt x="133596" y="76257"/>
                  </a:lnTo>
                  <a:lnTo>
                    <a:pt x="125640" y="76257"/>
                  </a:lnTo>
                  <a:lnTo>
                    <a:pt x="89646" y="97213"/>
                  </a:lnTo>
                  <a:lnTo>
                    <a:pt x="81642" y="129376"/>
                  </a:lnTo>
                  <a:lnTo>
                    <a:pt x="5384" y="129376"/>
                  </a:lnTo>
                  <a:lnTo>
                    <a:pt x="14007" y="74838"/>
                  </a:lnTo>
                  <a:lnTo>
                    <a:pt x="39875" y="34053"/>
                  </a:lnTo>
                  <a:lnTo>
                    <a:pt x="81205" y="8513"/>
                  </a:lnTo>
                  <a:lnTo>
                    <a:pt x="135924" y="0"/>
                  </a:lnTo>
                  <a:lnTo>
                    <a:pt x="157063" y="1246"/>
                  </a:lnTo>
                  <a:lnTo>
                    <a:pt x="193882" y="11214"/>
                  </a:lnTo>
                  <a:lnTo>
                    <a:pt x="234666" y="43258"/>
                  </a:lnTo>
                  <a:lnTo>
                    <a:pt x="255614" y="90483"/>
                  </a:lnTo>
                  <a:lnTo>
                    <a:pt x="257842" y="108565"/>
                  </a:lnTo>
                  <a:lnTo>
                    <a:pt x="257578" y="127593"/>
                  </a:lnTo>
                  <a:lnTo>
                    <a:pt x="249383" y="167968"/>
                  </a:lnTo>
                  <a:lnTo>
                    <a:pt x="229882" y="208935"/>
                  </a:lnTo>
                  <a:lnTo>
                    <a:pt x="212610" y="234030"/>
                  </a:lnTo>
                  <a:lnTo>
                    <a:pt x="208944" y="239323"/>
                  </a:lnTo>
                  <a:lnTo>
                    <a:pt x="204824" y="245381"/>
                  </a:lnTo>
                  <a:lnTo>
                    <a:pt x="200249" y="252203"/>
                  </a:lnTo>
                  <a:lnTo>
                    <a:pt x="195100" y="259861"/>
                  </a:lnTo>
                  <a:lnTo>
                    <a:pt x="165949" y="301201"/>
                  </a:lnTo>
                  <a:lnTo>
                    <a:pt x="131704" y="346361"/>
                  </a:lnTo>
                  <a:lnTo>
                    <a:pt x="267629" y="346361"/>
                  </a:lnTo>
                  <a:lnTo>
                    <a:pt x="267629" y="423782"/>
                  </a:lnTo>
                  <a:lnTo>
                    <a:pt x="0" y="423782"/>
                  </a:lnTo>
                  <a:lnTo>
                    <a:pt x="0" y="404718"/>
                  </a:lnTo>
                  <a:lnTo>
                    <a:pt x="147858" y="197338"/>
                  </a:lnTo>
                  <a:lnTo>
                    <a:pt x="153415" y="189425"/>
                  </a:lnTo>
                  <a:lnTo>
                    <a:pt x="172944" y="155298"/>
                  </a:lnTo>
                  <a:lnTo>
                    <a:pt x="178328" y="137252"/>
                  </a:lnTo>
                  <a:lnTo>
                    <a:pt x="179438" y="128066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3708" y="7575951"/>
              <a:ext cx="288290" cy="423545"/>
            </a:xfrm>
            <a:custGeom>
              <a:avLst/>
              <a:gdLst/>
              <a:ahLst/>
              <a:cxnLst/>
              <a:rect l="l" t="t" r="r" b="b"/>
              <a:pathLst>
                <a:path w="288290" h="423545">
                  <a:moveTo>
                    <a:pt x="84698" y="145384"/>
                  </a:moveTo>
                  <a:lnTo>
                    <a:pt x="95549" y="143856"/>
                  </a:lnTo>
                  <a:lnTo>
                    <a:pt x="106709" y="142764"/>
                  </a:lnTo>
                  <a:lnTo>
                    <a:pt x="118179" y="142109"/>
                  </a:lnTo>
                  <a:lnTo>
                    <a:pt x="129958" y="141891"/>
                  </a:lnTo>
                  <a:lnTo>
                    <a:pt x="151487" y="142983"/>
                  </a:lnTo>
                  <a:lnTo>
                    <a:pt x="191435" y="149968"/>
                  </a:lnTo>
                  <a:lnTo>
                    <a:pt x="241979" y="173435"/>
                  </a:lnTo>
                  <a:lnTo>
                    <a:pt x="275988" y="215866"/>
                  </a:lnTo>
                  <a:lnTo>
                    <a:pt x="286539" y="257415"/>
                  </a:lnTo>
                  <a:lnTo>
                    <a:pt x="287858" y="282473"/>
                  </a:lnTo>
                  <a:lnTo>
                    <a:pt x="286793" y="300410"/>
                  </a:lnTo>
                  <a:lnTo>
                    <a:pt x="270831" y="351163"/>
                  </a:lnTo>
                  <a:lnTo>
                    <a:pt x="236749" y="392530"/>
                  </a:lnTo>
                  <a:lnTo>
                    <a:pt x="185368" y="418216"/>
                  </a:lnTo>
                  <a:lnTo>
                    <a:pt x="141891" y="423200"/>
                  </a:lnTo>
                  <a:lnTo>
                    <a:pt x="123000" y="422254"/>
                  </a:lnTo>
                  <a:lnTo>
                    <a:pt x="71891" y="408065"/>
                  </a:lnTo>
                  <a:lnTo>
                    <a:pt x="31752" y="377695"/>
                  </a:lnTo>
                  <a:lnTo>
                    <a:pt x="6512" y="332935"/>
                  </a:lnTo>
                  <a:lnTo>
                    <a:pt x="0" y="296298"/>
                  </a:lnTo>
                  <a:lnTo>
                    <a:pt x="78149" y="296298"/>
                  </a:lnTo>
                  <a:lnTo>
                    <a:pt x="80205" y="308232"/>
                  </a:lnTo>
                  <a:lnTo>
                    <a:pt x="84043" y="318419"/>
                  </a:lnTo>
                  <a:lnTo>
                    <a:pt x="116205" y="342177"/>
                  </a:lnTo>
                  <a:lnTo>
                    <a:pt x="140145" y="345051"/>
                  </a:lnTo>
                  <a:lnTo>
                    <a:pt x="155380" y="343941"/>
                  </a:lnTo>
                  <a:lnTo>
                    <a:pt x="193873" y="317819"/>
                  </a:lnTo>
                  <a:lnTo>
                    <a:pt x="202140" y="283055"/>
                  </a:lnTo>
                  <a:lnTo>
                    <a:pt x="201295" y="269039"/>
                  </a:lnTo>
                  <a:lnTo>
                    <a:pt x="181402" y="229318"/>
                  </a:lnTo>
                  <a:lnTo>
                    <a:pt x="142719" y="211063"/>
                  </a:lnTo>
                  <a:lnTo>
                    <a:pt x="106673" y="207380"/>
                  </a:lnTo>
                  <a:lnTo>
                    <a:pt x="93903" y="207552"/>
                  </a:lnTo>
                  <a:lnTo>
                    <a:pt x="43849" y="211436"/>
                  </a:lnTo>
                  <a:lnTo>
                    <a:pt x="11351" y="215093"/>
                  </a:lnTo>
                  <a:lnTo>
                    <a:pt x="11351" y="0"/>
                  </a:lnTo>
                  <a:lnTo>
                    <a:pt x="267047" y="0"/>
                  </a:lnTo>
                  <a:lnTo>
                    <a:pt x="267047" y="73929"/>
                  </a:lnTo>
                  <a:lnTo>
                    <a:pt x="84698" y="73929"/>
                  </a:lnTo>
                  <a:lnTo>
                    <a:pt x="84698" y="145384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59428" y="7405366"/>
            <a:ext cx="2830195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0"/>
              </a:lnSpc>
              <a:tabLst>
                <a:tab pos="699770" algn="l"/>
              </a:tabLst>
            </a:pPr>
            <a:r>
              <a:rPr sz="4700" b="1" spc="50" dirty="0">
                <a:solidFill>
                  <a:srgbClr val="013A5C"/>
                </a:solidFill>
                <a:latin typeface="Arial"/>
                <a:cs typeface="Arial"/>
              </a:rPr>
              <a:t>5</a:t>
            </a:r>
            <a:r>
              <a:rPr sz="4700" b="1" dirty="0">
                <a:solidFill>
                  <a:srgbClr val="013A5C"/>
                </a:solidFill>
                <a:latin typeface="Arial"/>
                <a:cs typeface="Arial"/>
              </a:rPr>
              <a:t>	</a:t>
            </a:r>
            <a:r>
              <a:rPr sz="4500" b="1" spc="430" dirty="0" err="1">
                <a:latin typeface="Arial"/>
                <a:cs typeface="Arial"/>
              </a:rPr>
              <a:t>Inhibi</a:t>
            </a:r>
            <a:r>
              <a:rPr lang="en-US" sz="4500" b="1" spc="430" dirty="0" err="1">
                <a:latin typeface="Arial"/>
                <a:cs typeface="Arial"/>
              </a:rPr>
              <a:t>r</a:t>
            </a:r>
            <a:endParaRPr sz="45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45145" y="4785922"/>
            <a:ext cx="396875" cy="4559935"/>
            <a:chOff x="1045145" y="4785922"/>
            <a:chExt cx="396875" cy="4559935"/>
          </a:xfrm>
        </p:grpSpPr>
        <p:sp>
          <p:nvSpPr>
            <p:cNvPr id="36" name="object 36"/>
            <p:cNvSpPr/>
            <p:nvPr/>
          </p:nvSpPr>
          <p:spPr>
            <a:xfrm>
              <a:off x="1080705" y="6198426"/>
              <a:ext cx="314325" cy="417830"/>
            </a:xfrm>
            <a:custGeom>
              <a:avLst/>
              <a:gdLst/>
              <a:ahLst/>
              <a:cxnLst/>
              <a:rect l="l" t="t" r="r" b="b"/>
              <a:pathLst>
                <a:path w="314325" h="417829">
                  <a:moveTo>
                    <a:pt x="275488" y="417234"/>
                  </a:moveTo>
                  <a:lnTo>
                    <a:pt x="195010" y="417234"/>
                  </a:lnTo>
                  <a:lnTo>
                    <a:pt x="195010" y="334427"/>
                  </a:lnTo>
                  <a:lnTo>
                    <a:pt x="0" y="334427"/>
                  </a:lnTo>
                  <a:lnTo>
                    <a:pt x="0" y="295571"/>
                  </a:lnTo>
                  <a:lnTo>
                    <a:pt x="183076" y="0"/>
                  </a:lnTo>
                  <a:lnTo>
                    <a:pt x="275488" y="0"/>
                  </a:lnTo>
                  <a:lnTo>
                    <a:pt x="275488" y="262244"/>
                  </a:lnTo>
                  <a:lnTo>
                    <a:pt x="314199" y="262244"/>
                  </a:lnTo>
                  <a:lnTo>
                    <a:pt x="314199" y="334427"/>
                  </a:lnTo>
                  <a:lnTo>
                    <a:pt x="275488" y="334427"/>
                  </a:lnTo>
                  <a:lnTo>
                    <a:pt x="275488" y="417234"/>
                  </a:lnTo>
                  <a:close/>
                </a:path>
                <a:path w="314325" h="417829">
                  <a:moveTo>
                    <a:pt x="203887" y="99542"/>
                  </a:moveTo>
                  <a:lnTo>
                    <a:pt x="100852" y="265300"/>
                  </a:lnTo>
                  <a:lnTo>
                    <a:pt x="200394" y="265300"/>
                  </a:lnTo>
                  <a:lnTo>
                    <a:pt x="200394" y="185987"/>
                  </a:lnTo>
                  <a:lnTo>
                    <a:pt x="204469" y="99542"/>
                  </a:lnTo>
                  <a:lnTo>
                    <a:pt x="203887" y="99542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8904" y="4821482"/>
              <a:ext cx="288290" cy="422909"/>
            </a:xfrm>
            <a:custGeom>
              <a:avLst/>
              <a:gdLst/>
              <a:ahLst/>
              <a:cxnLst/>
              <a:rect l="l" t="t" r="r" b="b"/>
              <a:pathLst>
                <a:path w="288290" h="422910">
                  <a:moveTo>
                    <a:pt x="78149" y="294406"/>
                  </a:moveTo>
                  <a:lnTo>
                    <a:pt x="96486" y="333263"/>
                  </a:lnTo>
                  <a:lnTo>
                    <a:pt x="140145" y="345778"/>
                  </a:lnTo>
                  <a:lnTo>
                    <a:pt x="153943" y="344696"/>
                  </a:lnTo>
                  <a:lnTo>
                    <a:pt x="193763" y="319092"/>
                  </a:lnTo>
                  <a:lnTo>
                    <a:pt x="203887" y="282473"/>
                  </a:lnTo>
                  <a:lnTo>
                    <a:pt x="202959" y="270594"/>
                  </a:lnTo>
                  <a:lnTo>
                    <a:pt x="186742" y="235658"/>
                  </a:lnTo>
                  <a:lnTo>
                    <a:pt x="146475" y="215020"/>
                  </a:lnTo>
                  <a:lnTo>
                    <a:pt x="116787" y="212737"/>
                  </a:lnTo>
                  <a:lnTo>
                    <a:pt x="106673" y="213237"/>
                  </a:lnTo>
                  <a:lnTo>
                    <a:pt x="96559" y="214265"/>
                  </a:lnTo>
                  <a:lnTo>
                    <a:pt x="86444" y="215820"/>
                  </a:lnTo>
                  <a:lnTo>
                    <a:pt x="86444" y="203305"/>
                  </a:lnTo>
                  <a:lnTo>
                    <a:pt x="163284" y="70873"/>
                  </a:lnTo>
                  <a:lnTo>
                    <a:pt x="16153" y="70873"/>
                  </a:lnTo>
                  <a:lnTo>
                    <a:pt x="16153" y="0"/>
                  </a:lnTo>
                  <a:lnTo>
                    <a:pt x="281309" y="0"/>
                  </a:lnTo>
                  <a:lnTo>
                    <a:pt x="281309" y="12515"/>
                  </a:lnTo>
                  <a:lnTo>
                    <a:pt x="190789" y="157899"/>
                  </a:lnTo>
                  <a:lnTo>
                    <a:pt x="206706" y="161410"/>
                  </a:lnTo>
                  <a:lnTo>
                    <a:pt x="245508" y="181766"/>
                  </a:lnTo>
                  <a:lnTo>
                    <a:pt x="271513" y="213910"/>
                  </a:lnTo>
                  <a:lnTo>
                    <a:pt x="285238" y="253513"/>
                  </a:lnTo>
                  <a:lnTo>
                    <a:pt x="287858" y="281891"/>
                  </a:lnTo>
                  <a:lnTo>
                    <a:pt x="286793" y="300082"/>
                  </a:lnTo>
                  <a:lnTo>
                    <a:pt x="270831" y="351163"/>
                  </a:lnTo>
                  <a:lnTo>
                    <a:pt x="236504" y="392366"/>
                  </a:lnTo>
                  <a:lnTo>
                    <a:pt x="184750" y="417707"/>
                  </a:lnTo>
                  <a:lnTo>
                    <a:pt x="141309" y="422618"/>
                  </a:lnTo>
                  <a:lnTo>
                    <a:pt x="122390" y="421672"/>
                  </a:lnTo>
                  <a:lnTo>
                    <a:pt x="70873" y="407483"/>
                  </a:lnTo>
                  <a:lnTo>
                    <a:pt x="30706" y="376949"/>
                  </a:lnTo>
                  <a:lnTo>
                    <a:pt x="6003" y="331662"/>
                  </a:lnTo>
                  <a:lnTo>
                    <a:pt x="0" y="294406"/>
                  </a:lnTo>
                  <a:lnTo>
                    <a:pt x="78149" y="294406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1412" y="8883519"/>
              <a:ext cx="314960" cy="426720"/>
            </a:xfrm>
            <a:custGeom>
              <a:avLst/>
              <a:gdLst/>
              <a:ahLst/>
              <a:cxnLst/>
              <a:rect l="l" t="t" r="r" b="b"/>
              <a:pathLst>
                <a:path w="314959" h="426720">
                  <a:moveTo>
                    <a:pt x="245654" y="0"/>
                  </a:moveTo>
                  <a:lnTo>
                    <a:pt x="150332" y="156881"/>
                  </a:lnTo>
                  <a:lnTo>
                    <a:pt x="157026" y="153291"/>
                  </a:lnTo>
                  <a:lnTo>
                    <a:pt x="164157" y="151496"/>
                  </a:lnTo>
                  <a:lnTo>
                    <a:pt x="211527" y="154116"/>
                  </a:lnTo>
                  <a:lnTo>
                    <a:pt x="261444" y="174744"/>
                  </a:lnTo>
                  <a:lnTo>
                    <a:pt x="296589" y="212619"/>
                  </a:lnTo>
                  <a:lnTo>
                    <a:pt x="313644" y="265419"/>
                  </a:lnTo>
                  <a:lnTo>
                    <a:pt x="314781" y="286111"/>
                  </a:lnTo>
                  <a:lnTo>
                    <a:pt x="313471" y="308932"/>
                  </a:lnTo>
                  <a:lnTo>
                    <a:pt x="302993" y="348298"/>
                  </a:lnTo>
                  <a:lnTo>
                    <a:pt x="269266" y="391911"/>
                  </a:lnTo>
                  <a:lnTo>
                    <a:pt x="218822" y="417743"/>
                  </a:lnTo>
                  <a:lnTo>
                    <a:pt x="178656" y="425311"/>
                  </a:lnTo>
                  <a:lnTo>
                    <a:pt x="156881" y="426256"/>
                  </a:lnTo>
                  <a:lnTo>
                    <a:pt x="135051" y="425311"/>
                  </a:lnTo>
                  <a:lnTo>
                    <a:pt x="94885" y="417743"/>
                  </a:lnTo>
                  <a:lnTo>
                    <a:pt x="59785" y="402499"/>
                  </a:lnTo>
                  <a:lnTo>
                    <a:pt x="20519" y="364843"/>
                  </a:lnTo>
                  <a:lnTo>
                    <a:pt x="5129" y="329661"/>
                  </a:lnTo>
                  <a:lnTo>
                    <a:pt x="0" y="286111"/>
                  </a:lnTo>
                  <a:lnTo>
                    <a:pt x="463" y="274751"/>
                  </a:lnTo>
                  <a:lnTo>
                    <a:pt x="11478" y="228054"/>
                  </a:lnTo>
                  <a:lnTo>
                    <a:pt x="147858" y="0"/>
                  </a:lnTo>
                  <a:lnTo>
                    <a:pt x="245654" y="0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46" y="9067585"/>
              <a:ext cx="209767" cy="20190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051935" y="8715990"/>
            <a:ext cx="46630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0"/>
              </a:lnSpc>
              <a:tabLst>
                <a:tab pos="707390" algn="l"/>
              </a:tabLst>
            </a:pPr>
            <a:r>
              <a:rPr sz="4700" b="1" spc="185" dirty="0">
                <a:solidFill>
                  <a:srgbClr val="013A5C"/>
                </a:solidFill>
                <a:latin typeface="Arial"/>
                <a:cs typeface="Arial"/>
              </a:rPr>
              <a:t>6</a:t>
            </a:r>
            <a:r>
              <a:rPr sz="4700" b="1" dirty="0">
                <a:solidFill>
                  <a:srgbClr val="013A5C"/>
                </a:solidFill>
                <a:latin typeface="Arial"/>
                <a:cs typeface="Arial"/>
              </a:rPr>
              <a:t>	</a:t>
            </a:r>
            <a:r>
              <a:rPr lang="en-US" sz="4700" b="1" dirty="0" err="1">
                <a:solidFill>
                  <a:schemeClr val="tx1"/>
                </a:solidFill>
                <a:latin typeface="Arial"/>
                <a:cs typeface="Arial"/>
              </a:rPr>
              <a:t>Enfocar</a:t>
            </a:r>
            <a:endParaRPr sz="4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5637" y="2929122"/>
            <a:ext cx="7929727" cy="565358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0714843" y="1858876"/>
            <a:ext cx="695502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400" b="1" spc="660" dirty="0" err="1">
                <a:latin typeface="Arial"/>
                <a:cs typeface="Arial"/>
              </a:rPr>
              <a:t>Iniciación</a:t>
            </a:r>
            <a:r>
              <a:rPr lang="en-US" sz="4400" b="1" spc="660" dirty="0">
                <a:latin typeface="Arial"/>
                <a:cs typeface="Arial"/>
              </a:rPr>
              <a:t> de </a:t>
            </a:r>
            <a:r>
              <a:rPr lang="en-US" sz="4400" b="1" spc="660" dirty="0" err="1">
                <a:latin typeface="Arial"/>
                <a:cs typeface="Arial"/>
              </a:rPr>
              <a:t>tareas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714842" y="3250819"/>
            <a:ext cx="6870727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600" b="1" spc="660" dirty="0" err="1">
                <a:latin typeface="Arial"/>
                <a:cs typeface="Arial"/>
              </a:rPr>
              <a:t>Persistencia</a:t>
            </a:r>
            <a:r>
              <a:rPr lang="en-US" sz="3600" b="1" spc="660" dirty="0">
                <a:latin typeface="Arial"/>
                <a:cs typeface="Arial"/>
              </a:rPr>
              <a:t> de </a:t>
            </a:r>
            <a:r>
              <a:rPr lang="en-US" sz="3600" b="1" spc="660" dirty="0" err="1">
                <a:latin typeface="Arial"/>
                <a:cs typeface="Arial"/>
              </a:rPr>
              <a:t>tareas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714843" y="4689030"/>
            <a:ext cx="4940561" cy="7085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500" b="1" spc="600" dirty="0" err="1">
                <a:latin typeface="Arial"/>
                <a:cs typeface="Arial"/>
              </a:rPr>
              <a:t>Transición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714843" y="7398147"/>
            <a:ext cx="3120537" cy="7085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500" b="1" spc="780" dirty="0" err="1">
                <a:latin typeface="Arial"/>
                <a:cs typeface="Arial"/>
              </a:rPr>
              <a:t>Reflejar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92747" y="2065849"/>
            <a:ext cx="295910" cy="417830"/>
          </a:xfrm>
          <a:custGeom>
            <a:avLst/>
            <a:gdLst/>
            <a:ahLst/>
            <a:cxnLst/>
            <a:rect l="l" t="t" r="r" b="b"/>
            <a:pathLst>
              <a:path w="295909" h="417830">
                <a:moveTo>
                  <a:pt x="295716" y="12515"/>
                </a:moveTo>
                <a:lnTo>
                  <a:pt x="118024" y="417234"/>
                </a:lnTo>
                <a:lnTo>
                  <a:pt x="28087" y="417234"/>
                </a:lnTo>
                <a:lnTo>
                  <a:pt x="175945" y="77421"/>
                </a:lnTo>
                <a:lnTo>
                  <a:pt x="0" y="77421"/>
                </a:lnTo>
                <a:lnTo>
                  <a:pt x="0" y="0"/>
                </a:lnTo>
                <a:lnTo>
                  <a:pt x="295716" y="0"/>
                </a:lnTo>
                <a:lnTo>
                  <a:pt x="295716" y="12515"/>
                </a:lnTo>
                <a:close/>
              </a:path>
            </a:pathLst>
          </a:custGeom>
          <a:ln w="70786">
            <a:solidFill>
              <a:srgbClr val="426A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96637" y="1874292"/>
            <a:ext cx="9108440" cy="74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62940" algn="l"/>
                <a:tab pos="8775700" algn="l"/>
              </a:tabLst>
            </a:pPr>
            <a:r>
              <a:rPr sz="4700" b="1" spc="-525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4700" b="1" spc="-525" dirty="0">
                <a:solidFill>
                  <a:schemeClr val="tx1"/>
                </a:solidFill>
                <a:latin typeface="Arial"/>
                <a:cs typeface="Arial"/>
              </a:rPr>
              <a:t>Planear</a:t>
            </a:r>
            <a:r>
              <a:rPr sz="45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4700" b="1" spc="-50" dirty="0">
                <a:solidFill>
                  <a:schemeClr val="tx1"/>
                </a:solidFill>
                <a:latin typeface="Arial"/>
                <a:cs typeface="Arial"/>
              </a:rPr>
              <a:t>7</a:t>
            </a:r>
            <a:endParaRPr sz="4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839464" y="3401847"/>
            <a:ext cx="386080" cy="500380"/>
            <a:chOff x="9839464" y="3401847"/>
            <a:chExt cx="386080" cy="500380"/>
          </a:xfrm>
        </p:grpSpPr>
        <p:sp>
          <p:nvSpPr>
            <p:cNvPr id="49" name="object 49"/>
            <p:cNvSpPr/>
            <p:nvPr/>
          </p:nvSpPr>
          <p:spPr>
            <a:xfrm>
              <a:off x="9875024" y="3437407"/>
              <a:ext cx="314960" cy="429259"/>
            </a:xfrm>
            <a:custGeom>
              <a:avLst/>
              <a:gdLst/>
              <a:ahLst/>
              <a:cxnLst/>
              <a:rect l="l" t="t" r="r" b="b"/>
              <a:pathLst>
                <a:path w="314959" h="429260">
                  <a:moveTo>
                    <a:pt x="250893" y="187151"/>
                  </a:moveTo>
                  <a:lnTo>
                    <a:pt x="288194" y="219568"/>
                  </a:lnTo>
                  <a:lnTo>
                    <a:pt x="310014" y="261917"/>
                  </a:lnTo>
                  <a:lnTo>
                    <a:pt x="314635" y="293824"/>
                  </a:lnTo>
                  <a:lnTo>
                    <a:pt x="313989" y="311424"/>
                  </a:lnTo>
                  <a:lnTo>
                    <a:pt x="297317" y="360622"/>
                  </a:lnTo>
                  <a:lnTo>
                    <a:pt x="260016" y="400243"/>
                  </a:lnTo>
                  <a:lnTo>
                    <a:pt x="224725" y="418607"/>
                  </a:lnTo>
                  <a:lnTo>
                    <a:pt x="182012" y="427994"/>
                  </a:lnTo>
                  <a:lnTo>
                    <a:pt x="157899" y="429167"/>
                  </a:lnTo>
                  <a:lnTo>
                    <a:pt x="133778" y="427994"/>
                  </a:lnTo>
                  <a:lnTo>
                    <a:pt x="90992" y="418607"/>
                  </a:lnTo>
                  <a:lnTo>
                    <a:pt x="55637" y="400279"/>
                  </a:lnTo>
                  <a:lnTo>
                    <a:pt x="18336" y="361205"/>
                  </a:lnTo>
                  <a:lnTo>
                    <a:pt x="1146" y="312552"/>
                  </a:lnTo>
                  <a:lnTo>
                    <a:pt x="0" y="294989"/>
                  </a:lnTo>
                  <a:lnTo>
                    <a:pt x="1055" y="278389"/>
                  </a:lnTo>
                  <a:lnTo>
                    <a:pt x="16881" y="232847"/>
                  </a:lnTo>
                  <a:lnTo>
                    <a:pt x="49953" y="196174"/>
                  </a:lnTo>
                  <a:lnTo>
                    <a:pt x="64324" y="186569"/>
                  </a:lnTo>
                  <a:lnTo>
                    <a:pt x="56365" y="179411"/>
                  </a:lnTo>
                  <a:lnTo>
                    <a:pt x="32971" y="144483"/>
                  </a:lnTo>
                  <a:lnTo>
                    <a:pt x="26777" y="112640"/>
                  </a:lnTo>
                  <a:lnTo>
                    <a:pt x="27468" y="97987"/>
                  </a:lnTo>
                  <a:lnTo>
                    <a:pt x="41330" y="57193"/>
                  </a:lnTo>
                  <a:lnTo>
                    <a:pt x="72191" y="24339"/>
                  </a:lnTo>
                  <a:lnTo>
                    <a:pt x="118752" y="3965"/>
                  </a:lnTo>
                  <a:lnTo>
                    <a:pt x="157899" y="0"/>
                  </a:lnTo>
                  <a:lnTo>
                    <a:pt x="178246" y="973"/>
                  </a:lnTo>
                  <a:lnTo>
                    <a:pt x="229355" y="15571"/>
                  </a:lnTo>
                  <a:lnTo>
                    <a:pt x="265291" y="44113"/>
                  </a:lnTo>
                  <a:lnTo>
                    <a:pt x="285202" y="82260"/>
                  </a:lnTo>
                  <a:lnTo>
                    <a:pt x="289022" y="110893"/>
                  </a:lnTo>
                  <a:lnTo>
                    <a:pt x="288367" y="121999"/>
                  </a:lnTo>
                  <a:lnTo>
                    <a:pt x="272941" y="162729"/>
                  </a:lnTo>
                  <a:lnTo>
                    <a:pt x="259115" y="179683"/>
                  </a:lnTo>
                  <a:lnTo>
                    <a:pt x="250893" y="187151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240" y="3471723"/>
              <a:ext cx="211368" cy="356316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070288" y="3285425"/>
            <a:ext cx="9159875" cy="74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775700" algn="l"/>
              </a:tabLst>
            </a:pPr>
            <a:r>
              <a:rPr lang="en-US" sz="4700" b="1" spc="-50" dirty="0">
                <a:solidFill>
                  <a:schemeClr val="tx1"/>
                </a:solidFill>
                <a:latin typeface="Arial"/>
                <a:cs typeface="Arial"/>
              </a:rPr>
              <a:t>2Gestión del </a:t>
            </a:r>
            <a:r>
              <a:rPr lang="en-US" sz="4700" b="1" spc="-50" dirty="0" err="1">
                <a:solidFill>
                  <a:schemeClr val="tx1"/>
                </a:solidFill>
                <a:latin typeface="Arial"/>
                <a:cs typeface="Arial"/>
              </a:rPr>
              <a:t>tiempo</a:t>
            </a:r>
            <a:r>
              <a:rPr lang="en-US" sz="47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4700" b="1" spc="235" dirty="0">
                <a:solidFill>
                  <a:schemeClr val="tx1"/>
                </a:solidFill>
                <a:latin typeface="Arial"/>
                <a:cs typeface="Arial"/>
              </a:rPr>
              <a:t>8</a:t>
            </a:r>
            <a:endParaRPr sz="4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88527" y="7575951"/>
            <a:ext cx="500380" cy="417830"/>
          </a:xfrm>
          <a:custGeom>
            <a:avLst/>
            <a:gdLst/>
            <a:ahLst/>
            <a:cxnLst/>
            <a:rect l="l" t="t" r="r" b="b"/>
            <a:pathLst>
              <a:path w="500379" h="417829">
                <a:moveTo>
                  <a:pt x="8295" y="69708"/>
                </a:moveTo>
                <a:lnTo>
                  <a:pt x="8295" y="0"/>
                </a:lnTo>
                <a:lnTo>
                  <a:pt x="155571" y="0"/>
                </a:lnTo>
                <a:lnTo>
                  <a:pt x="155571" y="348689"/>
                </a:lnTo>
                <a:lnTo>
                  <a:pt x="227608" y="348689"/>
                </a:lnTo>
                <a:lnTo>
                  <a:pt x="227608" y="417234"/>
                </a:lnTo>
                <a:lnTo>
                  <a:pt x="0" y="417234"/>
                </a:lnTo>
                <a:lnTo>
                  <a:pt x="0" y="348689"/>
                </a:lnTo>
                <a:lnTo>
                  <a:pt x="70290" y="348689"/>
                </a:lnTo>
                <a:lnTo>
                  <a:pt x="70290" y="69708"/>
                </a:lnTo>
                <a:lnTo>
                  <a:pt x="8295" y="69708"/>
                </a:lnTo>
                <a:close/>
              </a:path>
              <a:path w="500379" h="417829">
                <a:moveTo>
                  <a:pt x="280663" y="69708"/>
                </a:moveTo>
                <a:lnTo>
                  <a:pt x="280663" y="0"/>
                </a:lnTo>
                <a:lnTo>
                  <a:pt x="427940" y="0"/>
                </a:lnTo>
                <a:lnTo>
                  <a:pt x="427940" y="348689"/>
                </a:lnTo>
                <a:lnTo>
                  <a:pt x="499977" y="348689"/>
                </a:lnTo>
                <a:lnTo>
                  <a:pt x="499977" y="417234"/>
                </a:lnTo>
                <a:lnTo>
                  <a:pt x="272368" y="417234"/>
                </a:lnTo>
                <a:lnTo>
                  <a:pt x="272368" y="348689"/>
                </a:lnTo>
                <a:lnTo>
                  <a:pt x="342659" y="348689"/>
                </a:lnTo>
                <a:lnTo>
                  <a:pt x="342659" y="69708"/>
                </a:lnTo>
                <a:lnTo>
                  <a:pt x="280663" y="69708"/>
                </a:lnTo>
                <a:close/>
              </a:path>
            </a:pathLst>
          </a:custGeom>
          <a:ln w="70786">
            <a:solidFill>
              <a:srgbClr val="426A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747157" y="7384395"/>
            <a:ext cx="570230" cy="74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700" b="1" spc="-500" dirty="0">
                <a:solidFill>
                  <a:srgbClr val="013A5C"/>
                </a:solidFill>
                <a:latin typeface="Arial"/>
                <a:cs typeface="Arial"/>
              </a:rPr>
              <a:t>11</a:t>
            </a:r>
            <a:endParaRPr sz="47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730516" y="6192459"/>
            <a:ext cx="593725" cy="429259"/>
          </a:xfrm>
          <a:custGeom>
            <a:avLst/>
            <a:gdLst/>
            <a:ahLst/>
            <a:cxnLst/>
            <a:rect l="l" t="t" r="r" b="b"/>
            <a:pathLst>
              <a:path w="593725" h="429259">
                <a:moveTo>
                  <a:pt x="8295" y="75675"/>
                </a:moveTo>
                <a:lnTo>
                  <a:pt x="8295" y="5966"/>
                </a:lnTo>
                <a:lnTo>
                  <a:pt x="155571" y="5966"/>
                </a:lnTo>
                <a:lnTo>
                  <a:pt x="155571" y="354656"/>
                </a:lnTo>
                <a:lnTo>
                  <a:pt x="227608" y="354656"/>
                </a:lnTo>
                <a:lnTo>
                  <a:pt x="227608" y="423200"/>
                </a:lnTo>
                <a:lnTo>
                  <a:pt x="0" y="423200"/>
                </a:lnTo>
                <a:lnTo>
                  <a:pt x="0" y="354656"/>
                </a:lnTo>
                <a:lnTo>
                  <a:pt x="70290" y="354656"/>
                </a:lnTo>
                <a:lnTo>
                  <a:pt x="70290" y="75675"/>
                </a:lnTo>
                <a:lnTo>
                  <a:pt x="8295" y="75675"/>
                </a:lnTo>
                <a:close/>
              </a:path>
              <a:path w="593725" h="429259">
                <a:moveTo>
                  <a:pt x="438563" y="0"/>
                </a:moveTo>
                <a:lnTo>
                  <a:pt x="479566" y="4256"/>
                </a:lnTo>
                <a:lnTo>
                  <a:pt x="516713" y="17026"/>
                </a:lnTo>
                <a:lnTo>
                  <a:pt x="561436" y="50617"/>
                </a:lnTo>
                <a:lnTo>
                  <a:pt x="588350" y="100524"/>
                </a:lnTo>
                <a:lnTo>
                  <a:pt x="593553" y="142473"/>
                </a:lnTo>
                <a:lnTo>
                  <a:pt x="593553" y="285529"/>
                </a:lnTo>
                <a:lnTo>
                  <a:pt x="588350" y="327514"/>
                </a:lnTo>
                <a:lnTo>
                  <a:pt x="572742" y="362951"/>
                </a:lnTo>
                <a:lnTo>
                  <a:pt x="533422" y="402681"/>
                </a:lnTo>
                <a:lnTo>
                  <a:pt x="498622" y="419589"/>
                </a:lnTo>
                <a:lnTo>
                  <a:pt x="459547" y="428103"/>
                </a:lnTo>
                <a:lnTo>
                  <a:pt x="438563" y="429167"/>
                </a:lnTo>
                <a:lnTo>
                  <a:pt x="417562" y="428103"/>
                </a:lnTo>
                <a:lnTo>
                  <a:pt x="378341" y="419589"/>
                </a:lnTo>
                <a:lnTo>
                  <a:pt x="343323" y="402681"/>
                </a:lnTo>
                <a:lnTo>
                  <a:pt x="303512" y="362951"/>
                </a:lnTo>
                <a:lnTo>
                  <a:pt x="287685" y="327514"/>
                </a:lnTo>
                <a:lnTo>
                  <a:pt x="282410" y="285529"/>
                </a:lnTo>
                <a:lnTo>
                  <a:pt x="282410" y="142473"/>
                </a:lnTo>
                <a:lnTo>
                  <a:pt x="287685" y="100524"/>
                </a:lnTo>
                <a:lnTo>
                  <a:pt x="303512" y="65488"/>
                </a:lnTo>
                <a:lnTo>
                  <a:pt x="343323" y="26386"/>
                </a:lnTo>
                <a:lnTo>
                  <a:pt x="378341" y="9577"/>
                </a:lnTo>
                <a:lnTo>
                  <a:pt x="417562" y="1064"/>
                </a:lnTo>
                <a:lnTo>
                  <a:pt x="438563" y="0"/>
                </a:lnTo>
                <a:close/>
              </a:path>
              <a:path w="593725" h="429259">
                <a:moveTo>
                  <a:pt x="438563" y="351018"/>
                </a:moveTo>
                <a:lnTo>
                  <a:pt x="485715" y="336756"/>
                </a:lnTo>
                <a:lnTo>
                  <a:pt x="508418" y="294989"/>
                </a:lnTo>
                <a:lnTo>
                  <a:pt x="510164" y="261662"/>
                </a:lnTo>
                <a:lnTo>
                  <a:pt x="510164" y="166922"/>
                </a:lnTo>
                <a:lnTo>
                  <a:pt x="505853" y="119807"/>
                </a:lnTo>
                <a:lnTo>
                  <a:pt x="475401" y="85617"/>
                </a:lnTo>
                <a:lnTo>
                  <a:pt x="438563" y="78004"/>
                </a:lnTo>
                <a:lnTo>
                  <a:pt x="424874" y="78849"/>
                </a:lnTo>
                <a:lnTo>
                  <a:pt x="382025" y="99142"/>
                </a:lnTo>
                <a:lnTo>
                  <a:pt x="367508" y="141054"/>
                </a:lnTo>
                <a:lnTo>
                  <a:pt x="366526" y="166922"/>
                </a:lnTo>
                <a:lnTo>
                  <a:pt x="366526" y="261662"/>
                </a:lnTo>
                <a:lnTo>
                  <a:pt x="370819" y="307913"/>
                </a:lnTo>
                <a:lnTo>
                  <a:pt x="400935" y="342995"/>
                </a:lnTo>
                <a:lnTo>
                  <a:pt x="438563" y="351018"/>
                </a:lnTo>
                <a:close/>
              </a:path>
            </a:pathLst>
          </a:custGeom>
          <a:ln w="70786">
            <a:solidFill>
              <a:srgbClr val="426A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35990" y="6037963"/>
            <a:ext cx="15684500" cy="7348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47430" algn="l"/>
                <a:tab pos="9673590" algn="l"/>
              </a:tabLst>
            </a:pPr>
            <a:r>
              <a:rPr sz="4700" b="1" spc="130" dirty="0">
                <a:solidFill>
                  <a:srgbClr val="013A5C"/>
                </a:solidFill>
                <a:latin typeface="Arial"/>
                <a:cs typeface="Arial"/>
              </a:rPr>
              <a:t>4</a:t>
            </a:r>
            <a:r>
              <a:rPr sz="4700" b="1" dirty="0">
                <a:solidFill>
                  <a:srgbClr val="013A5C"/>
                </a:solidFill>
                <a:latin typeface="Arial"/>
                <a:cs typeface="Arial"/>
              </a:rPr>
              <a:t>	</a:t>
            </a:r>
            <a:r>
              <a:rPr sz="4700" b="1" spc="-25" dirty="0">
                <a:solidFill>
                  <a:srgbClr val="013A5C"/>
                </a:solidFill>
                <a:latin typeface="Arial"/>
                <a:cs typeface="Arial"/>
              </a:rPr>
              <a:t>10</a:t>
            </a:r>
            <a:r>
              <a:rPr sz="4700" b="1" dirty="0">
                <a:solidFill>
                  <a:srgbClr val="013A5C"/>
                </a:solidFill>
                <a:latin typeface="Arial"/>
                <a:cs typeface="Arial"/>
              </a:rPr>
              <a:t>	</a:t>
            </a:r>
            <a:r>
              <a:rPr lang="en-US" sz="3200" b="1" spc="725" dirty="0">
                <a:latin typeface="Arial"/>
                <a:cs typeface="Arial"/>
              </a:rPr>
              <a:t> Memoria </a:t>
            </a:r>
            <a:r>
              <a:rPr lang="en-US" sz="3200" b="1" spc="725" dirty="0" err="1">
                <a:latin typeface="Arial"/>
                <a:cs typeface="Arial"/>
              </a:rPr>
              <a:t>trabajando</a:t>
            </a:r>
            <a:endParaRPr sz="4500" dirty="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835804" y="4779373"/>
            <a:ext cx="386715" cy="494665"/>
            <a:chOff x="9835804" y="4779373"/>
            <a:chExt cx="386715" cy="494665"/>
          </a:xfrm>
        </p:grpSpPr>
        <p:sp>
          <p:nvSpPr>
            <p:cNvPr id="57" name="object 57"/>
            <p:cNvSpPr/>
            <p:nvPr/>
          </p:nvSpPr>
          <p:spPr>
            <a:xfrm>
              <a:off x="9871364" y="4814933"/>
              <a:ext cx="315595" cy="423545"/>
            </a:xfrm>
            <a:custGeom>
              <a:avLst/>
              <a:gdLst/>
              <a:ahLst/>
              <a:cxnLst/>
              <a:rect l="l" t="t" r="r" b="b"/>
              <a:pathLst>
                <a:path w="315595" h="423545">
                  <a:moveTo>
                    <a:pt x="69126" y="423200"/>
                  </a:moveTo>
                  <a:lnTo>
                    <a:pt x="168669" y="269957"/>
                  </a:lnTo>
                  <a:lnTo>
                    <a:pt x="165564" y="271607"/>
                  </a:lnTo>
                  <a:lnTo>
                    <a:pt x="161926" y="272917"/>
                  </a:lnTo>
                  <a:lnTo>
                    <a:pt x="157754" y="273887"/>
                  </a:lnTo>
                  <a:lnTo>
                    <a:pt x="153582" y="274857"/>
                  </a:lnTo>
                  <a:lnTo>
                    <a:pt x="149507" y="275342"/>
                  </a:lnTo>
                  <a:lnTo>
                    <a:pt x="105108" y="272359"/>
                  </a:lnTo>
                  <a:lnTo>
                    <a:pt x="54228" y="252357"/>
                  </a:lnTo>
                  <a:lnTo>
                    <a:pt x="18482" y="214947"/>
                  </a:lnTo>
                  <a:lnTo>
                    <a:pt x="1155" y="161601"/>
                  </a:lnTo>
                  <a:lnTo>
                    <a:pt x="0" y="140581"/>
                  </a:lnTo>
                  <a:lnTo>
                    <a:pt x="1300" y="117806"/>
                  </a:lnTo>
                  <a:lnTo>
                    <a:pt x="11706" y="78367"/>
                  </a:lnTo>
                  <a:lnTo>
                    <a:pt x="45550" y="34454"/>
                  </a:lnTo>
                  <a:lnTo>
                    <a:pt x="96404" y="8595"/>
                  </a:lnTo>
                  <a:lnTo>
                    <a:pt x="136497" y="955"/>
                  </a:lnTo>
                  <a:lnTo>
                    <a:pt x="158045" y="0"/>
                  </a:lnTo>
                  <a:lnTo>
                    <a:pt x="179565" y="955"/>
                  </a:lnTo>
                  <a:lnTo>
                    <a:pt x="219440" y="8595"/>
                  </a:lnTo>
                  <a:lnTo>
                    <a:pt x="254759" y="23857"/>
                  </a:lnTo>
                  <a:lnTo>
                    <a:pt x="294406" y="61704"/>
                  </a:lnTo>
                  <a:lnTo>
                    <a:pt x="310124" y="97068"/>
                  </a:lnTo>
                  <a:lnTo>
                    <a:pt x="315363" y="140581"/>
                  </a:lnTo>
                  <a:lnTo>
                    <a:pt x="314662" y="153706"/>
                  </a:lnTo>
                  <a:lnTo>
                    <a:pt x="303666" y="199776"/>
                  </a:lnTo>
                  <a:lnTo>
                    <a:pt x="166340" y="423200"/>
                  </a:lnTo>
                  <a:lnTo>
                    <a:pt x="69126" y="423200"/>
                  </a:lnTo>
                  <a:close/>
                </a:path>
              </a:pathLst>
            </a:custGeom>
            <a:ln w="70786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24162" y="4855215"/>
              <a:ext cx="209767" cy="202491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021369" y="4662794"/>
            <a:ext cx="9165590" cy="74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790940" algn="l"/>
              </a:tabLst>
            </a:pPr>
            <a:r>
              <a:rPr sz="4700" b="1" spc="25" dirty="0">
                <a:solidFill>
                  <a:srgbClr val="013A5C"/>
                </a:solidFill>
                <a:latin typeface="Arial"/>
                <a:cs typeface="Arial"/>
              </a:rPr>
              <a:t>3</a:t>
            </a:r>
            <a:r>
              <a:rPr sz="4700" b="1" dirty="0">
                <a:solidFill>
                  <a:srgbClr val="013A5C"/>
                </a:solidFill>
                <a:latin typeface="Arial"/>
                <a:cs typeface="Arial"/>
              </a:rPr>
              <a:t>	</a:t>
            </a:r>
            <a:r>
              <a:rPr sz="4700" b="1" spc="155" dirty="0">
                <a:solidFill>
                  <a:srgbClr val="013A5C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762687" y="8880026"/>
            <a:ext cx="537210" cy="424180"/>
          </a:xfrm>
          <a:custGeom>
            <a:avLst/>
            <a:gdLst/>
            <a:ahLst/>
            <a:cxnLst/>
            <a:rect l="l" t="t" r="r" b="b"/>
            <a:pathLst>
              <a:path w="537209" h="424179">
                <a:moveTo>
                  <a:pt x="8295" y="76257"/>
                </a:moveTo>
                <a:lnTo>
                  <a:pt x="8295" y="6548"/>
                </a:lnTo>
                <a:lnTo>
                  <a:pt x="155571" y="6548"/>
                </a:lnTo>
                <a:lnTo>
                  <a:pt x="155571" y="355238"/>
                </a:lnTo>
                <a:lnTo>
                  <a:pt x="227608" y="355238"/>
                </a:lnTo>
                <a:lnTo>
                  <a:pt x="227608" y="423782"/>
                </a:lnTo>
                <a:lnTo>
                  <a:pt x="0" y="423782"/>
                </a:lnTo>
                <a:lnTo>
                  <a:pt x="0" y="355238"/>
                </a:lnTo>
                <a:lnTo>
                  <a:pt x="70290" y="355238"/>
                </a:lnTo>
                <a:lnTo>
                  <a:pt x="70290" y="76257"/>
                </a:lnTo>
                <a:lnTo>
                  <a:pt x="8295" y="76257"/>
                </a:lnTo>
                <a:close/>
              </a:path>
              <a:path w="537209" h="424179">
                <a:moveTo>
                  <a:pt x="448750" y="128066"/>
                </a:moveTo>
                <a:lnTo>
                  <a:pt x="435653" y="89064"/>
                </a:lnTo>
                <a:lnTo>
                  <a:pt x="402909" y="76257"/>
                </a:lnTo>
                <a:lnTo>
                  <a:pt x="394953" y="76257"/>
                </a:lnTo>
                <a:lnTo>
                  <a:pt x="358959" y="97213"/>
                </a:lnTo>
                <a:lnTo>
                  <a:pt x="350954" y="129376"/>
                </a:lnTo>
                <a:lnTo>
                  <a:pt x="274697" y="129376"/>
                </a:lnTo>
                <a:lnTo>
                  <a:pt x="283319" y="74838"/>
                </a:lnTo>
                <a:lnTo>
                  <a:pt x="309187" y="34053"/>
                </a:lnTo>
                <a:lnTo>
                  <a:pt x="350518" y="8513"/>
                </a:lnTo>
                <a:lnTo>
                  <a:pt x="405237" y="0"/>
                </a:lnTo>
                <a:lnTo>
                  <a:pt x="426375" y="1246"/>
                </a:lnTo>
                <a:lnTo>
                  <a:pt x="463194" y="11214"/>
                </a:lnTo>
                <a:lnTo>
                  <a:pt x="503979" y="43258"/>
                </a:lnTo>
                <a:lnTo>
                  <a:pt x="524926" y="90483"/>
                </a:lnTo>
                <a:lnTo>
                  <a:pt x="527155" y="108565"/>
                </a:lnTo>
                <a:lnTo>
                  <a:pt x="526891" y="127593"/>
                </a:lnTo>
                <a:lnTo>
                  <a:pt x="518696" y="167968"/>
                </a:lnTo>
                <a:lnTo>
                  <a:pt x="499195" y="208935"/>
                </a:lnTo>
                <a:lnTo>
                  <a:pt x="481922" y="234030"/>
                </a:lnTo>
                <a:lnTo>
                  <a:pt x="478257" y="239323"/>
                </a:lnTo>
                <a:lnTo>
                  <a:pt x="474136" y="245381"/>
                </a:lnTo>
                <a:lnTo>
                  <a:pt x="469561" y="252203"/>
                </a:lnTo>
                <a:lnTo>
                  <a:pt x="464413" y="259861"/>
                </a:lnTo>
                <a:lnTo>
                  <a:pt x="435262" y="301201"/>
                </a:lnTo>
                <a:lnTo>
                  <a:pt x="401017" y="346361"/>
                </a:lnTo>
                <a:lnTo>
                  <a:pt x="536942" y="346361"/>
                </a:lnTo>
                <a:lnTo>
                  <a:pt x="536942" y="423782"/>
                </a:lnTo>
                <a:lnTo>
                  <a:pt x="269312" y="423782"/>
                </a:lnTo>
                <a:lnTo>
                  <a:pt x="269312" y="404718"/>
                </a:lnTo>
                <a:lnTo>
                  <a:pt x="417170" y="197338"/>
                </a:lnTo>
                <a:lnTo>
                  <a:pt x="422728" y="189425"/>
                </a:lnTo>
                <a:lnTo>
                  <a:pt x="442256" y="155298"/>
                </a:lnTo>
                <a:lnTo>
                  <a:pt x="447641" y="137252"/>
                </a:lnTo>
                <a:lnTo>
                  <a:pt x="448750" y="128066"/>
                </a:lnTo>
                <a:close/>
              </a:path>
            </a:pathLst>
          </a:custGeom>
          <a:ln w="70786">
            <a:solidFill>
              <a:srgbClr val="426A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721318" y="8695019"/>
            <a:ext cx="8413750" cy="7348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5840" algn="l"/>
              </a:tabLst>
            </a:pPr>
            <a:r>
              <a:rPr sz="4700" b="1" spc="-305" dirty="0">
                <a:solidFill>
                  <a:srgbClr val="013A5C"/>
                </a:solidFill>
                <a:latin typeface="Arial"/>
                <a:cs typeface="Arial"/>
              </a:rPr>
              <a:t>12</a:t>
            </a:r>
            <a:r>
              <a:rPr lang="en-US" sz="4700" b="1" spc="-305" dirty="0">
                <a:solidFill>
                  <a:srgbClr val="013A5C"/>
                </a:solidFill>
                <a:latin typeface="Arial"/>
                <a:cs typeface="Arial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Arial"/>
                <a:cs typeface="Arial"/>
              </a:rPr>
              <a:t>Regulación</a:t>
            </a:r>
            <a:r>
              <a:rPr lang="en-US" sz="47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700" b="1" dirty="0" err="1">
                <a:solidFill>
                  <a:schemeClr val="tx1"/>
                </a:solidFill>
                <a:latin typeface="Arial"/>
                <a:cs typeface="Arial"/>
              </a:rPr>
              <a:t>Emocional</a:t>
            </a:r>
            <a:endParaRPr sz="4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A06695-F607-1CB2-7309-0972E029D41B}"/>
              </a:ext>
            </a:extLst>
          </p:cNvPr>
          <p:cNvSpPr txBox="1"/>
          <p:nvPr/>
        </p:nvSpPr>
        <p:spPr>
          <a:xfrm>
            <a:off x="2201365" y="405013"/>
            <a:ext cx="1299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dirty="0"/>
              <a:t>Aspectos de la función ejecutiva</a:t>
            </a:r>
            <a:endParaRPr lang="en-US"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2901" y="-571500"/>
            <a:ext cx="18288000" cy="10287374"/>
            <a:chOff x="0" y="0"/>
            <a:chExt cx="18288000" cy="10287374"/>
          </a:xfrm>
        </p:grpSpPr>
        <p:sp>
          <p:nvSpPr>
            <p:cNvPr id="4" name="object 4"/>
            <p:cNvSpPr/>
            <p:nvPr/>
          </p:nvSpPr>
          <p:spPr>
            <a:xfrm>
              <a:off x="533844" y="5434812"/>
              <a:ext cx="10285095" cy="3823970"/>
            </a:xfrm>
            <a:custGeom>
              <a:avLst/>
              <a:gdLst/>
              <a:ahLst/>
              <a:cxnLst/>
              <a:rect l="l" t="t" r="r" b="b"/>
              <a:pathLst>
                <a:path w="10285095" h="3823970">
                  <a:moveTo>
                    <a:pt x="10285019" y="0"/>
                  </a:moveTo>
                  <a:lnTo>
                    <a:pt x="10267048" y="0"/>
                  </a:lnTo>
                  <a:lnTo>
                    <a:pt x="10267048" y="3805517"/>
                  </a:lnTo>
                  <a:lnTo>
                    <a:pt x="17970" y="3805517"/>
                  </a:lnTo>
                  <a:lnTo>
                    <a:pt x="17970" y="0"/>
                  </a:lnTo>
                  <a:lnTo>
                    <a:pt x="0" y="0"/>
                  </a:lnTo>
                  <a:lnTo>
                    <a:pt x="0" y="3823487"/>
                  </a:lnTo>
                  <a:lnTo>
                    <a:pt x="17970" y="3823487"/>
                  </a:lnTo>
                  <a:lnTo>
                    <a:pt x="10267048" y="3823487"/>
                  </a:lnTo>
                  <a:lnTo>
                    <a:pt x="10285019" y="3823487"/>
                  </a:lnTo>
                  <a:lnTo>
                    <a:pt x="10285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823" y="4584724"/>
              <a:ext cx="10267315" cy="862965"/>
            </a:xfrm>
            <a:custGeom>
              <a:avLst/>
              <a:gdLst/>
              <a:ahLst/>
              <a:cxnLst/>
              <a:rect l="l" t="t" r="r" b="b"/>
              <a:pathLst>
                <a:path w="10267315" h="862964">
                  <a:moveTo>
                    <a:pt x="10267061" y="853351"/>
                  </a:moveTo>
                  <a:lnTo>
                    <a:pt x="0" y="853351"/>
                  </a:lnTo>
                  <a:lnTo>
                    <a:pt x="0" y="862355"/>
                  </a:lnTo>
                  <a:lnTo>
                    <a:pt x="10267061" y="862355"/>
                  </a:lnTo>
                  <a:lnTo>
                    <a:pt x="10267061" y="853351"/>
                  </a:lnTo>
                  <a:close/>
                </a:path>
                <a:path w="10267315" h="862964">
                  <a:moveTo>
                    <a:pt x="10267061" y="0"/>
                  </a:moveTo>
                  <a:lnTo>
                    <a:pt x="0" y="0"/>
                  </a:lnTo>
                  <a:lnTo>
                    <a:pt x="0" y="8801"/>
                  </a:lnTo>
                  <a:lnTo>
                    <a:pt x="10267061" y="8801"/>
                  </a:lnTo>
                  <a:lnTo>
                    <a:pt x="10267061" y="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844" y="4575745"/>
              <a:ext cx="10285095" cy="880744"/>
            </a:xfrm>
            <a:custGeom>
              <a:avLst/>
              <a:gdLst/>
              <a:ahLst/>
              <a:cxnLst/>
              <a:rect l="l" t="t" r="r" b="b"/>
              <a:pathLst>
                <a:path w="10285095" h="880745">
                  <a:moveTo>
                    <a:pt x="10285070" y="0"/>
                  </a:moveTo>
                  <a:lnTo>
                    <a:pt x="10267048" y="0"/>
                  </a:lnTo>
                  <a:lnTo>
                    <a:pt x="10267048" y="17780"/>
                  </a:lnTo>
                  <a:lnTo>
                    <a:pt x="17970" y="17780"/>
                  </a:lnTo>
                  <a:lnTo>
                    <a:pt x="1797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862330"/>
                  </a:lnTo>
                  <a:lnTo>
                    <a:pt x="0" y="880110"/>
                  </a:lnTo>
                  <a:lnTo>
                    <a:pt x="17970" y="880110"/>
                  </a:lnTo>
                  <a:lnTo>
                    <a:pt x="17970" y="862330"/>
                  </a:lnTo>
                  <a:lnTo>
                    <a:pt x="10267048" y="862330"/>
                  </a:lnTo>
                  <a:lnTo>
                    <a:pt x="10267048" y="880313"/>
                  </a:lnTo>
                  <a:lnTo>
                    <a:pt x="10285019" y="880313"/>
                  </a:lnTo>
                  <a:lnTo>
                    <a:pt x="10285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916" y="4831420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475" y="368951"/>
                  </a:moveTo>
                  <a:lnTo>
                    <a:pt x="139640" y="363421"/>
                  </a:lnTo>
                  <a:lnTo>
                    <a:pt x="97513" y="347170"/>
                  </a:lnTo>
                  <a:lnTo>
                    <a:pt x="60596" y="321171"/>
                  </a:lnTo>
                  <a:lnTo>
                    <a:pt x="31089" y="286964"/>
                  </a:lnTo>
                  <a:lnTo>
                    <a:pt x="10778" y="246613"/>
                  </a:lnTo>
                  <a:lnTo>
                    <a:pt x="886" y="202557"/>
                  </a:lnTo>
                  <a:lnTo>
                    <a:pt x="0" y="184475"/>
                  </a:lnTo>
                  <a:lnTo>
                    <a:pt x="221" y="175412"/>
                  </a:lnTo>
                  <a:lnTo>
                    <a:pt x="7941" y="130924"/>
                  </a:lnTo>
                  <a:lnTo>
                    <a:pt x="26238" y="89644"/>
                  </a:lnTo>
                  <a:lnTo>
                    <a:pt x="54031" y="54031"/>
                  </a:lnTo>
                  <a:lnTo>
                    <a:pt x="89644" y="26238"/>
                  </a:lnTo>
                  <a:lnTo>
                    <a:pt x="130924" y="7941"/>
                  </a:lnTo>
                  <a:lnTo>
                    <a:pt x="175412" y="221"/>
                  </a:lnTo>
                  <a:lnTo>
                    <a:pt x="184475" y="0"/>
                  </a:lnTo>
                  <a:lnTo>
                    <a:pt x="193538" y="221"/>
                  </a:lnTo>
                  <a:lnTo>
                    <a:pt x="238026" y="7941"/>
                  </a:lnTo>
                  <a:lnTo>
                    <a:pt x="279306" y="26238"/>
                  </a:lnTo>
                  <a:lnTo>
                    <a:pt x="314919" y="54031"/>
                  </a:lnTo>
                  <a:lnTo>
                    <a:pt x="342712" y="89644"/>
                  </a:lnTo>
                  <a:lnTo>
                    <a:pt x="361009" y="130924"/>
                  </a:lnTo>
                  <a:lnTo>
                    <a:pt x="368729" y="175412"/>
                  </a:lnTo>
                  <a:lnTo>
                    <a:pt x="368951" y="184475"/>
                  </a:lnTo>
                  <a:lnTo>
                    <a:pt x="368729" y="193538"/>
                  </a:lnTo>
                  <a:lnTo>
                    <a:pt x="361009" y="238026"/>
                  </a:lnTo>
                  <a:lnTo>
                    <a:pt x="342712" y="279306"/>
                  </a:lnTo>
                  <a:lnTo>
                    <a:pt x="314919" y="314919"/>
                  </a:lnTo>
                  <a:lnTo>
                    <a:pt x="279306" y="342712"/>
                  </a:lnTo>
                  <a:lnTo>
                    <a:pt x="238026" y="361009"/>
                  </a:lnTo>
                  <a:lnTo>
                    <a:pt x="193538" y="368729"/>
                  </a:lnTo>
                  <a:lnTo>
                    <a:pt x="184475" y="368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5547" y="4831051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5" h="370204">
                  <a:moveTo>
                    <a:pt x="184844" y="369689"/>
                  </a:moveTo>
                  <a:lnTo>
                    <a:pt x="114079" y="355696"/>
                  </a:lnTo>
                  <a:lnTo>
                    <a:pt x="54162" y="315527"/>
                  </a:lnTo>
                  <a:lnTo>
                    <a:pt x="13992" y="255609"/>
                  </a:lnTo>
                  <a:lnTo>
                    <a:pt x="0" y="184844"/>
                  </a:lnTo>
                  <a:lnTo>
                    <a:pt x="3554" y="148507"/>
                  </a:lnTo>
                  <a:lnTo>
                    <a:pt x="30974" y="82363"/>
                  </a:lnTo>
                  <a:lnTo>
                    <a:pt x="82363" y="30974"/>
                  </a:lnTo>
                  <a:lnTo>
                    <a:pt x="148507" y="3554"/>
                  </a:lnTo>
                  <a:lnTo>
                    <a:pt x="184844" y="0"/>
                  </a:lnTo>
                  <a:lnTo>
                    <a:pt x="221181" y="3554"/>
                  </a:lnTo>
                  <a:lnTo>
                    <a:pt x="245965" y="11068"/>
                  </a:lnTo>
                  <a:lnTo>
                    <a:pt x="184844" y="11068"/>
                  </a:lnTo>
                  <a:lnTo>
                    <a:pt x="150684" y="14406"/>
                  </a:lnTo>
                  <a:lnTo>
                    <a:pt x="88506" y="40175"/>
                  </a:lnTo>
                  <a:lnTo>
                    <a:pt x="40175" y="88506"/>
                  </a:lnTo>
                  <a:lnTo>
                    <a:pt x="14406" y="150684"/>
                  </a:lnTo>
                  <a:lnTo>
                    <a:pt x="11068" y="184844"/>
                  </a:lnTo>
                  <a:lnTo>
                    <a:pt x="14406" y="219004"/>
                  </a:lnTo>
                  <a:lnTo>
                    <a:pt x="40175" y="281182"/>
                  </a:lnTo>
                  <a:lnTo>
                    <a:pt x="88506" y="329513"/>
                  </a:lnTo>
                  <a:lnTo>
                    <a:pt x="150684" y="355282"/>
                  </a:lnTo>
                  <a:lnTo>
                    <a:pt x="184844" y="358620"/>
                  </a:lnTo>
                  <a:lnTo>
                    <a:pt x="245965" y="358620"/>
                  </a:lnTo>
                  <a:lnTo>
                    <a:pt x="221181" y="366134"/>
                  </a:lnTo>
                  <a:lnTo>
                    <a:pt x="184844" y="369689"/>
                  </a:lnTo>
                  <a:close/>
                </a:path>
                <a:path w="370205" h="370204">
                  <a:moveTo>
                    <a:pt x="245965" y="358620"/>
                  </a:moveTo>
                  <a:lnTo>
                    <a:pt x="184844" y="358620"/>
                  </a:lnTo>
                  <a:lnTo>
                    <a:pt x="219004" y="355282"/>
                  </a:lnTo>
                  <a:lnTo>
                    <a:pt x="251366" y="345476"/>
                  </a:lnTo>
                  <a:lnTo>
                    <a:pt x="307705" y="307705"/>
                  </a:lnTo>
                  <a:lnTo>
                    <a:pt x="345476" y="251366"/>
                  </a:lnTo>
                  <a:lnTo>
                    <a:pt x="358620" y="184844"/>
                  </a:lnTo>
                  <a:lnTo>
                    <a:pt x="355282" y="150684"/>
                  </a:lnTo>
                  <a:lnTo>
                    <a:pt x="329513" y="88506"/>
                  </a:lnTo>
                  <a:lnTo>
                    <a:pt x="281182" y="40175"/>
                  </a:lnTo>
                  <a:lnTo>
                    <a:pt x="219004" y="14406"/>
                  </a:lnTo>
                  <a:lnTo>
                    <a:pt x="184844" y="11068"/>
                  </a:lnTo>
                  <a:lnTo>
                    <a:pt x="245965" y="11068"/>
                  </a:lnTo>
                  <a:lnTo>
                    <a:pt x="287325" y="30974"/>
                  </a:lnTo>
                  <a:lnTo>
                    <a:pt x="338714" y="82363"/>
                  </a:lnTo>
                  <a:lnTo>
                    <a:pt x="366134" y="148507"/>
                  </a:lnTo>
                  <a:lnTo>
                    <a:pt x="369689" y="184844"/>
                  </a:lnTo>
                  <a:lnTo>
                    <a:pt x="366134" y="221181"/>
                  </a:lnTo>
                  <a:lnTo>
                    <a:pt x="338714" y="287325"/>
                  </a:lnTo>
                  <a:lnTo>
                    <a:pt x="287325" y="338714"/>
                  </a:lnTo>
                  <a:lnTo>
                    <a:pt x="255609" y="355696"/>
                  </a:lnTo>
                  <a:lnTo>
                    <a:pt x="245965" y="358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1861" y="4831420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475" y="368951"/>
                  </a:moveTo>
                  <a:lnTo>
                    <a:pt x="139640" y="363421"/>
                  </a:lnTo>
                  <a:lnTo>
                    <a:pt x="97513" y="347170"/>
                  </a:lnTo>
                  <a:lnTo>
                    <a:pt x="60596" y="321171"/>
                  </a:lnTo>
                  <a:lnTo>
                    <a:pt x="31089" y="286964"/>
                  </a:lnTo>
                  <a:lnTo>
                    <a:pt x="10778" y="246613"/>
                  </a:lnTo>
                  <a:lnTo>
                    <a:pt x="886" y="202557"/>
                  </a:lnTo>
                  <a:lnTo>
                    <a:pt x="0" y="184475"/>
                  </a:lnTo>
                  <a:lnTo>
                    <a:pt x="221" y="175412"/>
                  </a:lnTo>
                  <a:lnTo>
                    <a:pt x="7941" y="130924"/>
                  </a:lnTo>
                  <a:lnTo>
                    <a:pt x="26238" y="89644"/>
                  </a:lnTo>
                  <a:lnTo>
                    <a:pt x="54031" y="54031"/>
                  </a:lnTo>
                  <a:lnTo>
                    <a:pt x="89644" y="26238"/>
                  </a:lnTo>
                  <a:lnTo>
                    <a:pt x="130924" y="7941"/>
                  </a:lnTo>
                  <a:lnTo>
                    <a:pt x="175412" y="221"/>
                  </a:lnTo>
                  <a:lnTo>
                    <a:pt x="184475" y="0"/>
                  </a:lnTo>
                  <a:lnTo>
                    <a:pt x="193538" y="221"/>
                  </a:lnTo>
                  <a:lnTo>
                    <a:pt x="238026" y="7941"/>
                  </a:lnTo>
                  <a:lnTo>
                    <a:pt x="279306" y="26238"/>
                  </a:lnTo>
                  <a:lnTo>
                    <a:pt x="314919" y="54031"/>
                  </a:lnTo>
                  <a:lnTo>
                    <a:pt x="342712" y="89644"/>
                  </a:lnTo>
                  <a:lnTo>
                    <a:pt x="361009" y="130924"/>
                  </a:lnTo>
                  <a:lnTo>
                    <a:pt x="368729" y="175412"/>
                  </a:lnTo>
                  <a:lnTo>
                    <a:pt x="368951" y="184475"/>
                  </a:lnTo>
                  <a:lnTo>
                    <a:pt x="368729" y="193538"/>
                  </a:lnTo>
                  <a:lnTo>
                    <a:pt x="361009" y="238026"/>
                  </a:lnTo>
                  <a:lnTo>
                    <a:pt x="342712" y="279306"/>
                  </a:lnTo>
                  <a:lnTo>
                    <a:pt x="314919" y="314919"/>
                  </a:lnTo>
                  <a:lnTo>
                    <a:pt x="279306" y="342712"/>
                  </a:lnTo>
                  <a:lnTo>
                    <a:pt x="238026" y="361009"/>
                  </a:lnTo>
                  <a:lnTo>
                    <a:pt x="193538" y="368729"/>
                  </a:lnTo>
                  <a:lnTo>
                    <a:pt x="184475" y="368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1492" y="4831051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5" h="370204">
                  <a:moveTo>
                    <a:pt x="184844" y="369689"/>
                  </a:moveTo>
                  <a:lnTo>
                    <a:pt x="114079" y="355696"/>
                  </a:lnTo>
                  <a:lnTo>
                    <a:pt x="54162" y="315527"/>
                  </a:lnTo>
                  <a:lnTo>
                    <a:pt x="13992" y="255609"/>
                  </a:lnTo>
                  <a:lnTo>
                    <a:pt x="0" y="184844"/>
                  </a:lnTo>
                  <a:lnTo>
                    <a:pt x="3554" y="148507"/>
                  </a:lnTo>
                  <a:lnTo>
                    <a:pt x="30974" y="82363"/>
                  </a:lnTo>
                  <a:lnTo>
                    <a:pt x="82363" y="30974"/>
                  </a:lnTo>
                  <a:lnTo>
                    <a:pt x="148507" y="3554"/>
                  </a:lnTo>
                  <a:lnTo>
                    <a:pt x="184844" y="0"/>
                  </a:lnTo>
                  <a:lnTo>
                    <a:pt x="221181" y="3554"/>
                  </a:lnTo>
                  <a:lnTo>
                    <a:pt x="245965" y="11068"/>
                  </a:lnTo>
                  <a:lnTo>
                    <a:pt x="184844" y="11068"/>
                  </a:lnTo>
                  <a:lnTo>
                    <a:pt x="150684" y="14406"/>
                  </a:lnTo>
                  <a:lnTo>
                    <a:pt x="88506" y="40175"/>
                  </a:lnTo>
                  <a:lnTo>
                    <a:pt x="40175" y="88506"/>
                  </a:lnTo>
                  <a:lnTo>
                    <a:pt x="14406" y="150684"/>
                  </a:lnTo>
                  <a:lnTo>
                    <a:pt x="11068" y="184844"/>
                  </a:lnTo>
                  <a:lnTo>
                    <a:pt x="14406" y="219004"/>
                  </a:lnTo>
                  <a:lnTo>
                    <a:pt x="40175" y="281182"/>
                  </a:lnTo>
                  <a:lnTo>
                    <a:pt x="88506" y="329513"/>
                  </a:lnTo>
                  <a:lnTo>
                    <a:pt x="150684" y="355282"/>
                  </a:lnTo>
                  <a:lnTo>
                    <a:pt x="184844" y="358620"/>
                  </a:lnTo>
                  <a:lnTo>
                    <a:pt x="245965" y="358620"/>
                  </a:lnTo>
                  <a:lnTo>
                    <a:pt x="221181" y="366134"/>
                  </a:lnTo>
                  <a:lnTo>
                    <a:pt x="184844" y="369689"/>
                  </a:lnTo>
                  <a:close/>
                </a:path>
                <a:path w="370205" h="370204">
                  <a:moveTo>
                    <a:pt x="245965" y="358620"/>
                  </a:moveTo>
                  <a:lnTo>
                    <a:pt x="184844" y="358620"/>
                  </a:lnTo>
                  <a:lnTo>
                    <a:pt x="219004" y="355282"/>
                  </a:lnTo>
                  <a:lnTo>
                    <a:pt x="251366" y="345476"/>
                  </a:lnTo>
                  <a:lnTo>
                    <a:pt x="307705" y="307705"/>
                  </a:lnTo>
                  <a:lnTo>
                    <a:pt x="345476" y="251366"/>
                  </a:lnTo>
                  <a:lnTo>
                    <a:pt x="358620" y="184844"/>
                  </a:lnTo>
                  <a:lnTo>
                    <a:pt x="355282" y="150684"/>
                  </a:lnTo>
                  <a:lnTo>
                    <a:pt x="329513" y="88506"/>
                  </a:lnTo>
                  <a:lnTo>
                    <a:pt x="281182" y="40175"/>
                  </a:lnTo>
                  <a:lnTo>
                    <a:pt x="219004" y="14406"/>
                  </a:lnTo>
                  <a:lnTo>
                    <a:pt x="184844" y="11068"/>
                  </a:lnTo>
                  <a:lnTo>
                    <a:pt x="245965" y="11068"/>
                  </a:lnTo>
                  <a:lnTo>
                    <a:pt x="287325" y="30974"/>
                  </a:lnTo>
                  <a:lnTo>
                    <a:pt x="338714" y="82363"/>
                  </a:lnTo>
                  <a:lnTo>
                    <a:pt x="366134" y="148507"/>
                  </a:lnTo>
                  <a:lnTo>
                    <a:pt x="369689" y="184844"/>
                  </a:lnTo>
                  <a:lnTo>
                    <a:pt x="366134" y="221181"/>
                  </a:lnTo>
                  <a:lnTo>
                    <a:pt x="338714" y="287325"/>
                  </a:lnTo>
                  <a:lnTo>
                    <a:pt x="287325" y="338714"/>
                  </a:lnTo>
                  <a:lnTo>
                    <a:pt x="255609" y="355696"/>
                  </a:lnTo>
                  <a:lnTo>
                    <a:pt x="245965" y="358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7805" y="4831420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475" y="368951"/>
                  </a:moveTo>
                  <a:lnTo>
                    <a:pt x="139640" y="363421"/>
                  </a:lnTo>
                  <a:lnTo>
                    <a:pt x="97513" y="347170"/>
                  </a:lnTo>
                  <a:lnTo>
                    <a:pt x="60596" y="321171"/>
                  </a:lnTo>
                  <a:lnTo>
                    <a:pt x="31089" y="286964"/>
                  </a:lnTo>
                  <a:lnTo>
                    <a:pt x="10778" y="246613"/>
                  </a:lnTo>
                  <a:lnTo>
                    <a:pt x="886" y="202557"/>
                  </a:lnTo>
                  <a:lnTo>
                    <a:pt x="0" y="184475"/>
                  </a:lnTo>
                  <a:lnTo>
                    <a:pt x="221" y="175412"/>
                  </a:lnTo>
                  <a:lnTo>
                    <a:pt x="7941" y="130924"/>
                  </a:lnTo>
                  <a:lnTo>
                    <a:pt x="26238" y="89644"/>
                  </a:lnTo>
                  <a:lnTo>
                    <a:pt x="54031" y="54031"/>
                  </a:lnTo>
                  <a:lnTo>
                    <a:pt x="89644" y="26238"/>
                  </a:lnTo>
                  <a:lnTo>
                    <a:pt x="130924" y="7941"/>
                  </a:lnTo>
                  <a:lnTo>
                    <a:pt x="175412" y="221"/>
                  </a:lnTo>
                  <a:lnTo>
                    <a:pt x="184475" y="0"/>
                  </a:lnTo>
                  <a:lnTo>
                    <a:pt x="193538" y="221"/>
                  </a:lnTo>
                  <a:lnTo>
                    <a:pt x="238026" y="7941"/>
                  </a:lnTo>
                  <a:lnTo>
                    <a:pt x="279306" y="26238"/>
                  </a:lnTo>
                  <a:lnTo>
                    <a:pt x="314919" y="54031"/>
                  </a:lnTo>
                  <a:lnTo>
                    <a:pt x="342712" y="89644"/>
                  </a:lnTo>
                  <a:lnTo>
                    <a:pt x="361009" y="130924"/>
                  </a:lnTo>
                  <a:lnTo>
                    <a:pt x="368729" y="175412"/>
                  </a:lnTo>
                  <a:lnTo>
                    <a:pt x="368951" y="184475"/>
                  </a:lnTo>
                  <a:lnTo>
                    <a:pt x="368729" y="193538"/>
                  </a:lnTo>
                  <a:lnTo>
                    <a:pt x="361009" y="238026"/>
                  </a:lnTo>
                  <a:lnTo>
                    <a:pt x="342712" y="279306"/>
                  </a:lnTo>
                  <a:lnTo>
                    <a:pt x="314919" y="314919"/>
                  </a:lnTo>
                  <a:lnTo>
                    <a:pt x="279306" y="342712"/>
                  </a:lnTo>
                  <a:lnTo>
                    <a:pt x="238026" y="361009"/>
                  </a:lnTo>
                  <a:lnTo>
                    <a:pt x="193538" y="368729"/>
                  </a:lnTo>
                  <a:lnTo>
                    <a:pt x="184475" y="368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7436" y="4831051"/>
              <a:ext cx="370205" cy="370205"/>
            </a:xfrm>
            <a:custGeom>
              <a:avLst/>
              <a:gdLst/>
              <a:ahLst/>
              <a:cxnLst/>
              <a:rect l="l" t="t" r="r" b="b"/>
              <a:pathLst>
                <a:path w="370205" h="370204">
                  <a:moveTo>
                    <a:pt x="184844" y="369689"/>
                  </a:moveTo>
                  <a:lnTo>
                    <a:pt x="114079" y="355696"/>
                  </a:lnTo>
                  <a:lnTo>
                    <a:pt x="54162" y="315527"/>
                  </a:lnTo>
                  <a:lnTo>
                    <a:pt x="13992" y="255609"/>
                  </a:lnTo>
                  <a:lnTo>
                    <a:pt x="0" y="184844"/>
                  </a:lnTo>
                  <a:lnTo>
                    <a:pt x="3554" y="148507"/>
                  </a:lnTo>
                  <a:lnTo>
                    <a:pt x="30974" y="82363"/>
                  </a:lnTo>
                  <a:lnTo>
                    <a:pt x="82363" y="30974"/>
                  </a:lnTo>
                  <a:lnTo>
                    <a:pt x="148507" y="3554"/>
                  </a:lnTo>
                  <a:lnTo>
                    <a:pt x="184844" y="0"/>
                  </a:lnTo>
                  <a:lnTo>
                    <a:pt x="221181" y="3554"/>
                  </a:lnTo>
                  <a:lnTo>
                    <a:pt x="245965" y="11068"/>
                  </a:lnTo>
                  <a:lnTo>
                    <a:pt x="184844" y="11068"/>
                  </a:lnTo>
                  <a:lnTo>
                    <a:pt x="150684" y="14406"/>
                  </a:lnTo>
                  <a:lnTo>
                    <a:pt x="88506" y="40175"/>
                  </a:lnTo>
                  <a:lnTo>
                    <a:pt x="40175" y="88506"/>
                  </a:lnTo>
                  <a:lnTo>
                    <a:pt x="14406" y="150684"/>
                  </a:lnTo>
                  <a:lnTo>
                    <a:pt x="11068" y="184844"/>
                  </a:lnTo>
                  <a:lnTo>
                    <a:pt x="14406" y="219004"/>
                  </a:lnTo>
                  <a:lnTo>
                    <a:pt x="40175" y="281182"/>
                  </a:lnTo>
                  <a:lnTo>
                    <a:pt x="88506" y="329513"/>
                  </a:lnTo>
                  <a:lnTo>
                    <a:pt x="150684" y="355282"/>
                  </a:lnTo>
                  <a:lnTo>
                    <a:pt x="184844" y="358620"/>
                  </a:lnTo>
                  <a:lnTo>
                    <a:pt x="245965" y="358620"/>
                  </a:lnTo>
                  <a:lnTo>
                    <a:pt x="221181" y="366134"/>
                  </a:lnTo>
                  <a:lnTo>
                    <a:pt x="184844" y="369689"/>
                  </a:lnTo>
                  <a:close/>
                </a:path>
                <a:path w="370205" h="370204">
                  <a:moveTo>
                    <a:pt x="245965" y="358620"/>
                  </a:moveTo>
                  <a:lnTo>
                    <a:pt x="184844" y="358620"/>
                  </a:lnTo>
                  <a:lnTo>
                    <a:pt x="219004" y="355282"/>
                  </a:lnTo>
                  <a:lnTo>
                    <a:pt x="251366" y="345476"/>
                  </a:lnTo>
                  <a:lnTo>
                    <a:pt x="307705" y="307705"/>
                  </a:lnTo>
                  <a:lnTo>
                    <a:pt x="345476" y="251366"/>
                  </a:lnTo>
                  <a:lnTo>
                    <a:pt x="358620" y="184844"/>
                  </a:lnTo>
                  <a:lnTo>
                    <a:pt x="355282" y="150684"/>
                  </a:lnTo>
                  <a:lnTo>
                    <a:pt x="329513" y="88506"/>
                  </a:lnTo>
                  <a:lnTo>
                    <a:pt x="281182" y="40175"/>
                  </a:lnTo>
                  <a:lnTo>
                    <a:pt x="219004" y="14406"/>
                  </a:lnTo>
                  <a:lnTo>
                    <a:pt x="184844" y="11068"/>
                  </a:lnTo>
                  <a:lnTo>
                    <a:pt x="245965" y="11068"/>
                  </a:lnTo>
                  <a:lnTo>
                    <a:pt x="287325" y="30974"/>
                  </a:lnTo>
                  <a:lnTo>
                    <a:pt x="338714" y="82363"/>
                  </a:lnTo>
                  <a:lnTo>
                    <a:pt x="366134" y="148507"/>
                  </a:lnTo>
                  <a:lnTo>
                    <a:pt x="369689" y="184844"/>
                  </a:lnTo>
                  <a:lnTo>
                    <a:pt x="366134" y="221181"/>
                  </a:lnTo>
                  <a:lnTo>
                    <a:pt x="338714" y="287325"/>
                  </a:lnTo>
                  <a:lnTo>
                    <a:pt x="287325" y="338714"/>
                  </a:lnTo>
                  <a:lnTo>
                    <a:pt x="255609" y="355696"/>
                  </a:lnTo>
                  <a:lnTo>
                    <a:pt x="245965" y="358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9647294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79">
                  <a:moveTo>
                    <a:pt x="18287998" y="0"/>
                  </a:moveTo>
                  <a:lnTo>
                    <a:pt x="18287998" y="639704"/>
                  </a:lnTo>
                  <a:lnTo>
                    <a:pt x="0" y="639704"/>
                  </a:lnTo>
                  <a:lnTo>
                    <a:pt x="0" y="0"/>
                  </a:lnTo>
                  <a:lnTo>
                    <a:pt x="18287998" y="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639239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8" y="0"/>
                  </a:moveTo>
                  <a:lnTo>
                    <a:pt x="18287998" y="16111"/>
                  </a:lnTo>
                  <a:lnTo>
                    <a:pt x="0" y="16111"/>
                  </a:lnTo>
                  <a:lnTo>
                    <a:pt x="0" y="0"/>
                  </a:lnTo>
                  <a:lnTo>
                    <a:pt x="18287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486" y="9818547"/>
              <a:ext cx="17869535" cy="331470"/>
            </a:xfrm>
            <a:custGeom>
              <a:avLst/>
              <a:gdLst/>
              <a:ahLst/>
              <a:cxnLst/>
              <a:rect l="l" t="t" r="r" b="b"/>
              <a:pathLst>
                <a:path w="17869535" h="331470">
                  <a:moveTo>
                    <a:pt x="286664" y="0"/>
                  </a:moveTo>
                  <a:lnTo>
                    <a:pt x="0" y="165506"/>
                  </a:lnTo>
                  <a:lnTo>
                    <a:pt x="286664" y="331025"/>
                  </a:lnTo>
                  <a:lnTo>
                    <a:pt x="286664" y="0"/>
                  </a:lnTo>
                  <a:close/>
                </a:path>
                <a:path w="17869535" h="331470">
                  <a:moveTo>
                    <a:pt x="16693350" y="12"/>
                  </a:moveTo>
                  <a:lnTo>
                    <a:pt x="13606742" y="12"/>
                  </a:lnTo>
                  <a:lnTo>
                    <a:pt x="13606742" y="331038"/>
                  </a:lnTo>
                  <a:lnTo>
                    <a:pt x="16693350" y="331038"/>
                  </a:lnTo>
                  <a:lnTo>
                    <a:pt x="16693350" y="12"/>
                  </a:lnTo>
                  <a:close/>
                </a:path>
                <a:path w="17869535" h="331470">
                  <a:moveTo>
                    <a:pt x="17868977" y="165544"/>
                  </a:moveTo>
                  <a:lnTo>
                    <a:pt x="17582312" y="38"/>
                  </a:lnTo>
                  <a:lnTo>
                    <a:pt x="17582312" y="331063"/>
                  </a:lnTo>
                  <a:lnTo>
                    <a:pt x="17868977" y="165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793"/>
                  </a:moveTo>
                  <a:lnTo>
                    <a:pt x="0" y="102079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793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6359" y="4491776"/>
              <a:ext cx="6191249" cy="484822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035126" y="383009"/>
            <a:ext cx="15063644" cy="3218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400" dirty="0" err="1">
                <a:latin typeface="Arial"/>
                <a:cs typeface="Arial"/>
              </a:rPr>
              <a:t>Función</a:t>
            </a:r>
            <a:r>
              <a:rPr lang="en-US" sz="10400" dirty="0">
                <a:latin typeface="Arial"/>
                <a:cs typeface="Arial"/>
              </a:rPr>
              <a:t> </a:t>
            </a:r>
            <a:r>
              <a:rPr lang="en-US" sz="10400" dirty="0" err="1">
                <a:latin typeface="Arial"/>
                <a:cs typeface="Arial"/>
              </a:rPr>
              <a:t>Ejecutiva</a:t>
            </a:r>
            <a:r>
              <a:rPr lang="en-US" sz="10400" dirty="0">
                <a:latin typeface="Arial"/>
                <a:cs typeface="Arial"/>
              </a:rPr>
              <a:t> en </a:t>
            </a:r>
            <a:r>
              <a:rPr lang="en-US" sz="10400" dirty="0" err="1">
                <a:latin typeface="Arial"/>
                <a:cs typeface="Arial"/>
              </a:rPr>
              <a:t>el</a:t>
            </a:r>
            <a:r>
              <a:rPr lang="en-US" sz="10400" dirty="0">
                <a:latin typeface="Arial"/>
                <a:cs typeface="Arial"/>
              </a:rPr>
              <a:t> 						</a:t>
            </a:r>
            <a:r>
              <a:rPr lang="en-US" sz="10400" dirty="0" err="1">
                <a:latin typeface="Arial"/>
                <a:cs typeface="Arial"/>
              </a:rPr>
              <a:t>cerebro</a:t>
            </a:r>
            <a:endParaRPr sz="10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835" y="5443791"/>
            <a:ext cx="10267315" cy="3049040"/>
          </a:xfrm>
          <a:prstGeom prst="rect">
            <a:avLst/>
          </a:prstGeom>
          <a:solidFill>
            <a:srgbClr val="ECE6E6"/>
          </a:solidFill>
        </p:spPr>
        <p:txBody>
          <a:bodyPr vert="horz" wrap="square" lIns="0" tIns="565785" rIns="0" bIns="0" rtlCol="0">
            <a:spAutoFit/>
          </a:bodyPr>
          <a:lstStyle/>
          <a:p>
            <a:pPr marL="2376805" marR="610235" indent="-1758950">
              <a:lnSpc>
                <a:spcPts val="9970"/>
              </a:lnSpc>
              <a:spcBef>
                <a:spcPts val="4455"/>
              </a:spcBef>
            </a:pPr>
            <a:r>
              <a:rPr lang="en-US" sz="8000" b="1" spc="1739" dirty="0" err="1">
                <a:latin typeface="Arial"/>
                <a:cs typeface="Arial"/>
              </a:rPr>
              <a:t>Corteza</a:t>
            </a:r>
            <a:r>
              <a:rPr lang="en-US" sz="8000" b="1" spc="1739" dirty="0">
                <a:latin typeface="Arial"/>
                <a:cs typeface="Arial"/>
              </a:rPr>
              <a:t> prefrontal</a:t>
            </a:r>
            <a:endParaRPr sz="8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C1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-190500"/>
            <a:ext cx="18288000" cy="1975485"/>
            <a:chOff x="0" y="0"/>
            <a:chExt cx="18288000" cy="1975485"/>
          </a:xfrm>
        </p:grpSpPr>
        <p:sp>
          <p:nvSpPr>
            <p:cNvPr id="4" name="object 4"/>
            <p:cNvSpPr/>
            <p:nvPr/>
          </p:nvSpPr>
          <p:spPr>
            <a:xfrm>
              <a:off x="602261" y="149574"/>
              <a:ext cx="15117444" cy="1818005"/>
            </a:xfrm>
            <a:custGeom>
              <a:avLst/>
              <a:gdLst/>
              <a:ahLst/>
              <a:cxnLst/>
              <a:rect l="l" t="t" r="r" b="b"/>
              <a:pathLst>
                <a:path w="15117444" h="1818005">
                  <a:moveTo>
                    <a:pt x="15117437" y="1817599"/>
                  </a:moveTo>
                  <a:lnTo>
                    <a:pt x="0" y="1817599"/>
                  </a:lnTo>
                  <a:lnTo>
                    <a:pt x="0" y="1782664"/>
                  </a:lnTo>
                  <a:lnTo>
                    <a:pt x="15082503" y="1782664"/>
                  </a:lnTo>
                  <a:lnTo>
                    <a:pt x="15082503" y="0"/>
                  </a:lnTo>
                  <a:lnTo>
                    <a:pt x="15117437" y="34935"/>
                  </a:lnTo>
                  <a:lnTo>
                    <a:pt x="15117437" y="1817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015" y="0"/>
              <a:ext cx="15133955" cy="1924685"/>
            </a:xfrm>
            <a:custGeom>
              <a:avLst/>
              <a:gdLst/>
              <a:ahLst/>
              <a:cxnLst/>
              <a:rect l="l" t="t" r="r" b="b"/>
              <a:pathLst>
                <a:path w="15133955" h="1924685">
                  <a:moveTo>
                    <a:pt x="15132873" y="1924114"/>
                  </a:moveTo>
                  <a:lnTo>
                    <a:pt x="0" y="1924114"/>
                  </a:lnTo>
                  <a:lnTo>
                    <a:pt x="0" y="0"/>
                  </a:lnTo>
                  <a:lnTo>
                    <a:pt x="14991864" y="0"/>
                  </a:lnTo>
                  <a:lnTo>
                    <a:pt x="15133687" y="139825"/>
                  </a:lnTo>
                  <a:lnTo>
                    <a:pt x="15132873" y="1924114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953" y="0"/>
              <a:ext cx="15185390" cy="1975485"/>
            </a:xfrm>
            <a:custGeom>
              <a:avLst/>
              <a:gdLst/>
              <a:ahLst/>
              <a:cxnLst/>
              <a:rect l="l" t="t" r="r" b="b"/>
              <a:pathLst>
                <a:path w="15185390" h="1975485">
                  <a:moveTo>
                    <a:pt x="15141811" y="1932239"/>
                  </a:moveTo>
                  <a:lnTo>
                    <a:pt x="0" y="1932239"/>
                  </a:lnTo>
                  <a:lnTo>
                    <a:pt x="0" y="0"/>
                  </a:lnTo>
                  <a:lnTo>
                    <a:pt x="8124" y="0"/>
                  </a:lnTo>
                  <a:lnTo>
                    <a:pt x="8124" y="1924114"/>
                  </a:lnTo>
                  <a:lnTo>
                    <a:pt x="15141811" y="1924114"/>
                  </a:lnTo>
                  <a:lnTo>
                    <a:pt x="15141811" y="1932239"/>
                  </a:lnTo>
                  <a:close/>
                </a:path>
                <a:path w="15185390" h="1975485">
                  <a:moveTo>
                    <a:pt x="15141811" y="1924114"/>
                  </a:moveTo>
                  <a:lnTo>
                    <a:pt x="15133686" y="1924114"/>
                  </a:lnTo>
                  <a:lnTo>
                    <a:pt x="15133686" y="143887"/>
                  </a:lnTo>
                  <a:lnTo>
                    <a:pt x="14961449" y="143887"/>
                  </a:lnTo>
                  <a:lnTo>
                    <a:pt x="14959824" y="142262"/>
                  </a:lnTo>
                  <a:lnTo>
                    <a:pt x="14959824" y="0"/>
                  </a:lnTo>
                  <a:lnTo>
                    <a:pt x="14967947" y="0"/>
                  </a:lnTo>
                  <a:lnTo>
                    <a:pt x="14967947" y="134950"/>
                  </a:lnTo>
                  <a:lnTo>
                    <a:pt x="15138561" y="134950"/>
                  </a:lnTo>
                  <a:lnTo>
                    <a:pt x="15153185" y="149574"/>
                  </a:lnTo>
                  <a:lnTo>
                    <a:pt x="15141811" y="149574"/>
                  </a:lnTo>
                  <a:lnTo>
                    <a:pt x="15141811" y="1924114"/>
                  </a:lnTo>
                  <a:close/>
                </a:path>
                <a:path w="15185390" h="1975485">
                  <a:moveTo>
                    <a:pt x="15138561" y="134950"/>
                  </a:moveTo>
                  <a:lnTo>
                    <a:pt x="15128000" y="134950"/>
                  </a:lnTo>
                  <a:lnTo>
                    <a:pt x="15048380" y="55331"/>
                  </a:lnTo>
                  <a:lnTo>
                    <a:pt x="14992483" y="0"/>
                  </a:lnTo>
                  <a:lnTo>
                    <a:pt x="15003610" y="0"/>
                  </a:lnTo>
                  <a:lnTo>
                    <a:pt x="15138561" y="134950"/>
                  </a:lnTo>
                  <a:close/>
                </a:path>
                <a:path w="15185390" h="1975485">
                  <a:moveTo>
                    <a:pt x="15184871" y="1967174"/>
                  </a:moveTo>
                  <a:lnTo>
                    <a:pt x="15176745" y="1967174"/>
                  </a:lnTo>
                  <a:lnTo>
                    <a:pt x="15176745" y="184509"/>
                  </a:lnTo>
                  <a:lnTo>
                    <a:pt x="15141811" y="149574"/>
                  </a:lnTo>
                  <a:lnTo>
                    <a:pt x="15153185" y="149574"/>
                  </a:lnTo>
                  <a:lnTo>
                    <a:pt x="15184871" y="181259"/>
                  </a:lnTo>
                  <a:lnTo>
                    <a:pt x="15184871" y="1967174"/>
                  </a:lnTo>
                  <a:close/>
                </a:path>
                <a:path w="15185390" h="1975485">
                  <a:moveTo>
                    <a:pt x="15184871" y="1975298"/>
                  </a:moveTo>
                  <a:lnTo>
                    <a:pt x="51183" y="1975298"/>
                  </a:lnTo>
                  <a:lnTo>
                    <a:pt x="51183" y="1932239"/>
                  </a:lnTo>
                  <a:lnTo>
                    <a:pt x="59308" y="1932239"/>
                  </a:lnTo>
                  <a:lnTo>
                    <a:pt x="59308" y="1967174"/>
                  </a:lnTo>
                  <a:lnTo>
                    <a:pt x="15184871" y="1967174"/>
                  </a:lnTo>
                  <a:lnTo>
                    <a:pt x="15184871" y="1975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793"/>
                  </a:moveTo>
                  <a:lnTo>
                    <a:pt x="0" y="102079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793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15739" y="101362"/>
            <a:ext cx="18200428" cy="1839439"/>
          </a:xfrm>
          <a:prstGeom prst="rect">
            <a:avLst/>
          </a:prstGeom>
        </p:spPr>
        <p:txBody>
          <a:bodyPr vert="horz" wrap="square" lIns="0" tIns="411949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10"/>
              </a:spcBef>
            </a:pPr>
            <a:r>
              <a:rPr lang="en-US" sz="9250" dirty="0"/>
              <a:t>Lo </a:t>
            </a:r>
            <a:r>
              <a:rPr lang="en-US" sz="9250" dirty="0" err="1"/>
              <a:t>más</a:t>
            </a:r>
            <a:r>
              <a:rPr lang="en-US" sz="9250" dirty="0"/>
              <a:t> </a:t>
            </a:r>
            <a:r>
              <a:rPr lang="en-US" sz="9250" dirty="0" err="1"/>
              <a:t>importante</a:t>
            </a:r>
            <a:endParaRPr sz="92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1C7DB4-7BD6-214C-8E3E-D3041C12CE62}"/>
              </a:ext>
            </a:extLst>
          </p:cNvPr>
          <p:cNvSpPr txBox="1"/>
          <p:nvPr/>
        </p:nvSpPr>
        <p:spPr>
          <a:xfrm>
            <a:off x="3657600" y="2583249"/>
            <a:ext cx="10668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highlight>
                  <a:srgbClr val="FFFF00"/>
                </a:highlight>
              </a:rPr>
              <a:t>Ser conscientes de que las expectativas que mantenemos para nuestros hijos son apropiadas para su desarrollo neurológico.</a:t>
            </a:r>
            <a:endParaRPr lang="en-US" sz="7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-18581"/>
            <a:ext cx="18288000" cy="1975485"/>
            <a:chOff x="0" y="0"/>
            <a:chExt cx="18288000" cy="1975485"/>
          </a:xfrm>
        </p:grpSpPr>
        <p:sp>
          <p:nvSpPr>
            <p:cNvPr id="4" name="object 4"/>
            <p:cNvSpPr/>
            <p:nvPr/>
          </p:nvSpPr>
          <p:spPr>
            <a:xfrm>
              <a:off x="602261" y="149574"/>
              <a:ext cx="15117444" cy="1818005"/>
            </a:xfrm>
            <a:custGeom>
              <a:avLst/>
              <a:gdLst/>
              <a:ahLst/>
              <a:cxnLst/>
              <a:rect l="l" t="t" r="r" b="b"/>
              <a:pathLst>
                <a:path w="15117444" h="1818005">
                  <a:moveTo>
                    <a:pt x="15117437" y="1817599"/>
                  </a:moveTo>
                  <a:lnTo>
                    <a:pt x="0" y="1817599"/>
                  </a:lnTo>
                  <a:lnTo>
                    <a:pt x="0" y="1782664"/>
                  </a:lnTo>
                  <a:lnTo>
                    <a:pt x="15082503" y="1782664"/>
                  </a:lnTo>
                  <a:lnTo>
                    <a:pt x="15082503" y="0"/>
                  </a:lnTo>
                  <a:lnTo>
                    <a:pt x="15117437" y="34935"/>
                  </a:lnTo>
                  <a:lnTo>
                    <a:pt x="15117437" y="1817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015" y="0"/>
              <a:ext cx="15133955" cy="1924685"/>
            </a:xfrm>
            <a:custGeom>
              <a:avLst/>
              <a:gdLst/>
              <a:ahLst/>
              <a:cxnLst/>
              <a:rect l="l" t="t" r="r" b="b"/>
              <a:pathLst>
                <a:path w="15133955" h="1924685">
                  <a:moveTo>
                    <a:pt x="15132873" y="1924114"/>
                  </a:moveTo>
                  <a:lnTo>
                    <a:pt x="0" y="1924114"/>
                  </a:lnTo>
                  <a:lnTo>
                    <a:pt x="0" y="0"/>
                  </a:lnTo>
                  <a:lnTo>
                    <a:pt x="14991864" y="0"/>
                  </a:lnTo>
                  <a:lnTo>
                    <a:pt x="15133687" y="139825"/>
                  </a:lnTo>
                  <a:lnTo>
                    <a:pt x="15132873" y="1924114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2953" y="0"/>
              <a:ext cx="15185390" cy="1975485"/>
            </a:xfrm>
            <a:custGeom>
              <a:avLst/>
              <a:gdLst/>
              <a:ahLst/>
              <a:cxnLst/>
              <a:rect l="l" t="t" r="r" b="b"/>
              <a:pathLst>
                <a:path w="15185390" h="1975485">
                  <a:moveTo>
                    <a:pt x="15141811" y="1932239"/>
                  </a:moveTo>
                  <a:lnTo>
                    <a:pt x="0" y="1932239"/>
                  </a:lnTo>
                  <a:lnTo>
                    <a:pt x="0" y="0"/>
                  </a:lnTo>
                  <a:lnTo>
                    <a:pt x="8124" y="0"/>
                  </a:lnTo>
                  <a:lnTo>
                    <a:pt x="8124" y="1924114"/>
                  </a:lnTo>
                  <a:lnTo>
                    <a:pt x="15141811" y="1924114"/>
                  </a:lnTo>
                  <a:lnTo>
                    <a:pt x="15141811" y="1932239"/>
                  </a:lnTo>
                  <a:close/>
                </a:path>
                <a:path w="15185390" h="1975485">
                  <a:moveTo>
                    <a:pt x="15141811" y="1924114"/>
                  </a:moveTo>
                  <a:lnTo>
                    <a:pt x="15133686" y="1924114"/>
                  </a:lnTo>
                  <a:lnTo>
                    <a:pt x="15133686" y="143887"/>
                  </a:lnTo>
                  <a:lnTo>
                    <a:pt x="14961449" y="143887"/>
                  </a:lnTo>
                  <a:lnTo>
                    <a:pt x="14959824" y="142262"/>
                  </a:lnTo>
                  <a:lnTo>
                    <a:pt x="14959824" y="0"/>
                  </a:lnTo>
                  <a:lnTo>
                    <a:pt x="14967947" y="0"/>
                  </a:lnTo>
                  <a:lnTo>
                    <a:pt x="14967947" y="134950"/>
                  </a:lnTo>
                  <a:lnTo>
                    <a:pt x="15138561" y="134950"/>
                  </a:lnTo>
                  <a:lnTo>
                    <a:pt x="15153185" y="149574"/>
                  </a:lnTo>
                  <a:lnTo>
                    <a:pt x="15141811" y="149574"/>
                  </a:lnTo>
                  <a:lnTo>
                    <a:pt x="15141811" y="1924114"/>
                  </a:lnTo>
                  <a:close/>
                </a:path>
                <a:path w="15185390" h="1975485">
                  <a:moveTo>
                    <a:pt x="15138561" y="134950"/>
                  </a:moveTo>
                  <a:lnTo>
                    <a:pt x="15128000" y="134950"/>
                  </a:lnTo>
                  <a:lnTo>
                    <a:pt x="15048380" y="55331"/>
                  </a:lnTo>
                  <a:lnTo>
                    <a:pt x="14992483" y="0"/>
                  </a:lnTo>
                  <a:lnTo>
                    <a:pt x="15003610" y="0"/>
                  </a:lnTo>
                  <a:lnTo>
                    <a:pt x="15138561" y="134950"/>
                  </a:lnTo>
                  <a:close/>
                </a:path>
                <a:path w="15185390" h="1975485">
                  <a:moveTo>
                    <a:pt x="15184871" y="1967174"/>
                  </a:moveTo>
                  <a:lnTo>
                    <a:pt x="15176745" y="1967174"/>
                  </a:lnTo>
                  <a:lnTo>
                    <a:pt x="15176745" y="184509"/>
                  </a:lnTo>
                  <a:lnTo>
                    <a:pt x="15141811" y="149574"/>
                  </a:lnTo>
                  <a:lnTo>
                    <a:pt x="15153185" y="149574"/>
                  </a:lnTo>
                  <a:lnTo>
                    <a:pt x="15184871" y="181259"/>
                  </a:lnTo>
                  <a:lnTo>
                    <a:pt x="15184871" y="1967174"/>
                  </a:lnTo>
                  <a:close/>
                </a:path>
                <a:path w="15185390" h="1975485">
                  <a:moveTo>
                    <a:pt x="15184871" y="1975298"/>
                  </a:moveTo>
                  <a:lnTo>
                    <a:pt x="51183" y="1975298"/>
                  </a:lnTo>
                  <a:lnTo>
                    <a:pt x="51183" y="1932239"/>
                  </a:lnTo>
                  <a:lnTo>
                    <a:pt x="59308" y="1932239"/>
                  </a:lnTo>
                  <a:lnTo>
                    <a:pt x="59308" y="1967174"/>
                  </a:lnTo>
                  <a:lnTo>
                    <a:pt x="15184871" y="1967174"/>
                  </a:lnTo>
                  <a:lnTo>
                    <a:pt x="15184871" y="1975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-120404" y="1989857"/>
            <a:ext cx="18245455" cy="7900670"/>
            <a:chOff x="0" y="2156930"/>
            <a:chExt cx="18245455" cy="7900670"/>
          </a:xfrm>
        </p:grpSpPr>
        <p:sp>
          <p:nvSpPr>
            <p:cNvPr id="22" name="object 22"/>
            <p:cNvSpPr/>
            <p:nvPr/>
          </p:nvSpPr>
          <p:spPr>
            <a:xfrm>
              <a:off x="0" y="2156930"/>
              <a:ext cx="18173700" cy="7900670"/>
            </a:xfrm>
            <a:custGeom>
              <a:avLst/>
              <a:gdLst/>
              <a:ahLst/>
              <a:cxnLst/>
              <a:rect l="l" t="t" r="r" b="b"/>
              <a:pathLst>
                <a:path w="18173700" h="7900670">
                  <a:moveTo>
                    <a:pt x="0" y="0"/>
                  </a:moveTo>
                  <a:lnTo>
                    <a:pt x="18173337" y="0"/>
                  </a:lnTo>
                  <a:lnTo>
                    <a:pt x="18173337" y="7900386"/>
                  </a:lnTo>
                  <a:lnTo>
                    <a:pt x="0" y="7900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204833"/>
              <a:ext cx="18245455" cy="7811134"/>
            </a:xfrm>
            <a:custGeom>
              <a:avLst/>
              <a:gdLst/>
              <a:ahLst/>
              <a:cxnLst/>
              <a:rect l="l" t="t" r="r" b="b"/>
              <a:pathLst>
                <a:path w="18245455" h="7811134">
                  <a:moveTo>
                    <a:pt x="18245049" y="0"/>
                  </a:moveTo>
                  <a:lnTo>
                    <a:pt x="18160899" y="0"/>
                  </a:lnTo>
                  <a:lnTo>
                    <a:pt x="18160899" y="88900"/>
                  </a:lnTo>
                  <a:lnTo>
                    <a:pt x="18160315" y="807923"/>
                  </a:lnTo>
                  <a:lnTo>
                    <a:pt x="18160315" y="5727700"/>
                  </a:lnTo>
                  <a:lnTo>
                    <a:pt x="18160276" y="6032500"/>
                  </a:lnTo>
                  <a:lnTo>
                    <a:pt x="18160137" y="6134100"/>
                  </a:lnTo>
                  <a:lnTo>
                    <a:pt x="18159946" y="6235700"/>
                  </a:lnTo>
                  <a:lnTo>
                    <a:pt x="18159680" y="6337300"/>
                  </a:lnTo>
                  <a:lnTo>
                    <a:pt x="18159375" y="6438900"/>
                  </a:lnTo>
                  <a:lnTo>
                    <a:pt x="18159006" y="6540500"/>
                  </a:lnTo>
                  <a:lnTo>
                    <a:pt x="18158422" y="6680200"/>
                  </a:lnTo>
                  <a:lnTo>
                    <a:pt x="18157609" y="6845300"/>
                  </a:lnTo>
                  <a:lnTo>
                    <a:pt x="18156746" y="6997700"/>
                  </a:lnTo>
                  <a:lnTo>
                    <a:pt x="18155793" y="7150100"/>
                  </a:lnTo>
                  <a:lnTo>
                    <a:pt x="18152999" y="7696213"/>
                  </a:lnTo>
                  <a:lnTo>
                    <a:pt x="17338028" y="7696213"/>
                  </a:lnTo>
                  <a:lnTo>
                    <a:pt x="16499853" y="7708913"/>
                  </a:lnTo>
                  <a:lnTo>
                    <a:pt x="15809748" y="7708913"/>
                  </a:lnTo>
                  <a:lnTo>
                    <a:pt x="15726652" y="7719860"/>
                  </a:lnTo>
                  <a:lnTo>
                    <a:pt x="14588782" y="7719060"/>
                  </a:lnTo>
                  <a:lnTo>
                    <a:pt x="14541995" y="7708913"/>
                  </a:lnTo>
                  <a:lnTo>
                    <a:pt x="13005359" y="7708913"/>
                  </a:lnTo>
                  <a:lnTo>
                    <a:pt x="12903340" y="7696213"/>
                  </a:lnTo>
                  <a:lnTo>
                    <a:pt x="12190997" y="7696213"/>
                  </a:lnTo>
                  <a:lnTo>
                    <a:pt x="12191048" y="7695908"/>
                  </a:lnTo>
                  <a:lnTo>
                    <a:pt x="12194997" y="7640955"/>
                  </a:lnTo>
                  <a:lnTo>
                    <a:pt x="12197677" y="7565555"/>
                  </a:lnTo>
                  <a:lnTo>
                    <a:pt x="12200407" y="6781609"/>
                  </a:lnTo>
                  <a:lnTo>
                    <a:pt x="12210479" y="6454572"/>
                  </a:lnTo>
                  <a:lnTo>
                    <a:pt x="12212777" y="6344755"/>
                  </a:lnTo>
                  <a:lnTo>
                    <a:pt x="12212434" y="6238329"/>
                  </a:lnTo>
                  <a:lnTo>
                    <a:pt x="12210758" y="6186182"/>
                  </a:lnTo>
                  <a:lnTo>
                    <a:pt x="12207812" y="6134582"/>
                  </a:lnTo>
                  <a:lnTo>
                    <a:pt x="12199366" y="6035306"/>
                  </a:lnTo>
                  <a:lnTo>
                    <a:pt x="12196699" y="5983732"/>
                  </a:lnTo>
                  <a:lnTo>
                    <a:pt x="12195251" y="5929630"/>
                  </a:lnTo>
                  <a:lnTo>
                    <a:pt x="12194946" y="5873877"/>
                  </a:lnTo>
                  <a:lnTo>
                    <a:pt x="12197321" y="5760999"/>
                  </a:lnTo>
                  <a:lnTo>
                    <a:pt x="12203900" y="5599760"/>
                  </a:lnTo>
                  <a:lnTo>
                    <a:pt x="12205386" y="5494325"/>
                  </a:lnTo>
                  <a:lnTo>
                    <a:pt x="12203697" y="5334520"/>
                  </a:lnTo>
                  <a:lnTo>
                    <a:pt x="12194134" y="4966716"/>
                  </a:lnTo>
                  <a:lnTo>
                    <a:pt x="12193537" y="4808842"/>
                  </a:lnTo>
                  <a:lnTo>
                    <a:pt x="12195772" y="4703699"/>
                  </a:lnTo>
                  <a:lnTo>
                    <a:pt x="12200077" y="4598213"/>
                  </a:lnTo>
                  <a:lnTo>
                    <a:pt x="12202046" y="4496536"/>
                  </a:lnTo>
                  <a:lnTo>
                    <a:pt x="12200915" y="4400474"/>
                  </a:lnTo>
                  <a:lnTo>
                    <a:pt x="12196801" y="4309732"/>
                  </a:lnTo>
                  <a:lnTo>
                    <a:pt x="12190260" y="4217060"/>
                  </a:lnTo>
                  <a:lnTo>
                    <a:pt x="12188076" y="4168317"/>
                  </a:lnTo>
                  <a:lnTo>
                    <a:pt x="12186564" y="4071162"/>
                  </a:lnTo>
                  <a:lnTo>
                    <a:pt x="12192165" y="3628631"/>
                  </a:lnTo>
                  <a:lnTo>
                    <a:pt x="12191111" y="3331629"/>
                  </a:lnTo>
                  <a:lnTo>
                    <a:pt x="12185498" y="3066478"/>
                  </a:lnTo>
                  <a:lnTo>
                    <a:pt x="12185460" y="2960027"/>
                  </a:lnTo>
                  <a:lnTo>
                    <a:pt x="12186666" y="2906560"/>
                  </a:lnTo>
                  <a:lnTo>
                    <a:pt x="12191162" y="2800032"/>
                  </a:lnTo>
                  <a:lnTo>
                    <a:pt x="12192419" y="2697823"/>
                  </a:lnTo>
                  <a:lnTo>
                    <a:pt x="12188952" y="2547594"/>
                  </a:lnTo>
                  <a:lnTo>
                    <a:pt x="12185561" y="2446744"/>
                  </a:lnTo>
                  <a:lnTo>
                    <a:pt x="12184723" y="2393467"/>
                  </a:lnTo>
                  <a:lnTo>
                    <a:pt x="12184837" y="2341130"/>
                  </a:lnTo>
                  <a:lnTo>
                    <a:pt x="12189714" y="2194242"/>
                  </a:lnTo>
                  <a:lnTo>
                    <a:pt x="12191073" y="2046465"/>
                  </a:lnTo>
                  <a:lnTo>
                    <a:pt x="12188393" y="1880247"/>
                  </a:lnTo>
                  <a:lnTo>
                    <a:pt x="13813155" y="1893138"/>
                  </a:lnTo>
                  <a:lnTo>
                    <a:pt x="14042847" y="1891042"/>
                  </a:lnTo>
                  <a:lnTo>
                    <a:pt x="14361160" y="1880323"/>
                  </a:lnTo>
                  <a:lnTo>
                    <a:pt x="14661261" y="1877364"/>
                  </a:lnTo>
                  <a:lnTo>
                    <a:pt x="16222828" y="1887169"/>
                  </a:lnTo>
                  <a:lnTo>
                    <a:pt x="17960074" y="1860359"/>
                  </a:lnTo>
                  <a:lnTo>
                    <a:pt x="18033454" y="1857540"/>
                  </a:lnTo>
                  <a:lnTo>
                    <a:pt x="18117452" y="1849234"/>
                  </a:lnTo>
                  <a:lnTo>
                    <a:pt x="18156860" y="1843862"/>
                  </a:lnTo>
                  <a:lnTo>
                    <a:pt x="18152910" y="2540000"/>
                  </a:lnTo>
                  <a:lnTo>
                    <a:pt x="18152441" y="2590800"/>
                  </a:lnTo>
                  <a:lnTo>
                    <a:pt x="18151996" y="2641600"/>
                  </a:lnTo>
                  <a:lnTo>
                    <a:pt x="18151590" y="2692400"/>
                  </a:lnTo>
                  <a:lnTo>
                    <a:pt x="18151209" y="2755900"/>
                  </a:lnTo>
                  <a:lnTo>
                    <a:pt x="18150853" y="2806700"/>
                  </a:lnTo>
                  <a:lnTo>
                    <a:pt x="18150523" y="2857500"/>
                  </a:lnTo>
                  <a:lnTo>
                    <a:pt x="18150231" y="2908300"/>
                  </a:lnTo>
                  <a:lnTo>
                    <a:pt x="18149964" y="2959100"/>
                  </a:lnTo>
                  <a:lnTo>
                    <a:pt x="18149304" y="3124200"/>
                  </a:lnTo>
                  <a:lnTo>
                    <a:pt x="18149151" y="3175000"/>
                  </a:lnTo>
                  <a:lnTo>
                    <a:pt x="18148897" y="3276600"/>
                  </a:lnTo>
                  <a:lnTo>
                    <a:pt x="18148821" y="3327400"/>
                  </a:lnTo>
                  <a:lnTo>
                    <a:pt x="18148846" y="3632200"/>
                  </a:lnTo>
                  <a:lnTo>
                    <a:pt x="18149050" y="3733800"/>
                  </a:lnTo>
                  <a:lnTo>
                    <a:pt x="18149342" y="3835400"/>
                  </a:lnTo>
                  <a:lnTo>
                    <a:pt x="18149735" y="3937000"/>
                  </a:lnTo>
                  <a:lnTo>
                    <a:pt x="18150231" y="4038600"/>
                  </a:lnTo>
                  <a:lnTo>
                    <a:pt x="18150802" y="4140200"/>
                  </a:lnTo>
                  <a:lnTo>
                    <a:pt x="18152212" y="4330700"/>
                  </a:lnTo>
                  <a:lnTo>
                    <a:pt x="18153037" y="4432300"/>
                  </a:lnTo>
                  <a:lnTo>
                    <a:pt x="18154930" y="4622800"/>
                  </a:lnTo>
                  <a:lnTo>
                    <a:pt x="18155819" y="4724400"/>
                  </a:lnTo>
                  <a:lnTo>
                    <a:pt x="18156619" y="4826000"/>
                  </a:lnTo>
                  <a:lnTo>
                    <a:pt x="18157343" y="4927600"/>
                  </a:lnTo>
                  <a:lnTo>
                    <a:pt x="18157978" y="5029200"/>
                  </a:lnTo>
                  <a:lnTo>
                    <a:pt x="18158537" y="5130800"/>
                  </a:lnTo>
                  <a:lnTo>
                    <a:pt x="18159019" y="5232400"/>
                  </a:lnTo>
                  <a:lnTo>
                    <a:pt x="18159413" y="5334000"/>
                  </a:lnTo>
                  <a:lnTo>
                    <a:pt x="18159743" y="5435600"/>
                  </a:lnTo>
                  <a:lnTo>
                    <a:pt x="18159946" y="5511800"/>
                  </a:lnTo>
                  <a:lnTo>
                    <a:pt x="18160188" y="5626100"/>
                  </a:lnTo>
                  <a:lnTo>
                    <a:pt x="18160315" y="5727700"/>
                  </a:lnTo>
                  <a:lnTo>
                    <a:pt x="18160315" y="807923"/>
                  </a:lnTo>
                  <a:lnTo>
                    <a:pt x="18159908" y="1308100"/>
                  </a:lnTo>
                  <a:lnTo>
                    <a:pt x="18157051" y="1811096"/>
                  </a:lnTo>
                  <a:lnTo>
                    <a:pt x="18080622" y="1807083"/>
                  </a:lnTo>
                  <a:lnTo>
                    <a:pt x="17906721" y="1802460"/>
                  </a:lnTo>
                  <a:lnTo>
                    <a:pt x="17655083" y="1799920"/>
                  </a:lnTo>
                  <a:lnTo>
                    <a:pt x="15781998" y="1796897"/>
                  </a:lnTo>
                  <a:lnTo>
                    <a:pt x="15167356" y="1788020"/>
                  </a:lnTo>
                  <a:lnTo>
                    <a:pt x="14745450" y="1785493"/>
                  </a:lnTo>
                  <a:lnTo>
                    <a:pt x="14492046" y="1788579"/>
                  </a:lnTo>
                  <a:lnTo>
                    <a:pt x="14113231" y="1800733"/>
                  </a:lnTo>
                  <a:lnTo>
                    <a:pt x="13814476" y="1803527"/>
                  </a:lnTo>
                  <a:lnTo>
                    <a:pt x="12906159" y="1793062"/>
                  </a:lnTo>
                  <a:lnTo>
                    <a:pt x="12187072" y="1798777"/>
                  </a:lnTo>
                  <a:lnTo>
                    <a:pt x="12185358" y="1691767"/>
                  </a:lnTo>
                  <a:lnTo>
                    <a:pt x="12186285" y="1634591"/>
                  </a:lnTo>
                  <a:lnTo>
                    <a:pt x="12191657" y="1487690"/>
                  </a:lnTo>
                  <a:lnTo>
                    <a:pt x="12192965" y="1389405"/>
                  </a:lnTo>
                  <a:lnTo>
                    <a:pt x="12192089" y="1290154"/>
                  </a:lnTo>
                  <a:lnTo>
                    <a:pt x="12187390" y="1137437"/>
                  </a:lnTo>
                  <a:lnTo>
                    <a:pt x="12199036" y="609244"/>
                  </a:lnTo>
                  <a:lnTo>
                    <a:pt x="12189968" y="286080"/>
                  </a:lnTo>
                  <a:lnTo>
                    <a:pt x="12186666" y="190893"/>
                  </a:lnTo>
                  <a:lnTo>
                    <a:pt x="12182208" y="126453"/>
                  </a:lnTo>
                  <a:lnTo>
                    <a:pt x="12178043" y="101600"/>
                  </a:lnTo>
                  <a:lnTo>
                    <a:pt x="12610211" y="101600"/>
                  </a:lnTo>
                  <a:lnTo>
                    <a:pt x="12646774" y="88900"/>
                  </a:lnTo>
                  <a:lnTo>
                    <a:pt x="18160899" y="88900"/>
                  </a:lnTo>
                  <a:lnTo>
                    <a:pt x="18160899" y="0"/>
                  </a:lnTo>
                  <a:lnTo>
                    <a:pt x="16392970" y="0"/>
                  </a:lnTo>
                  <a:lnTo>
                    <a:pt x="16293694" y="12700"/>
                  </a:lnTo>
                  <a:lnTo>
                    <a:pt x="15170988" y="12700"/>
                  </a:lnTo>
                  <a:lnTo>
                    <a:pt x="15023224" y="0"/>
                  </a:lnTo>
                  <a:lnTo>
                    <a:pt x="12463755" y="0"/>
                  </a:lnTo>
                  <a:lnTo>
                    <a:pt x="12146344" y="4165"/>
                  </a:lnTo>
                  <a:lnTo>
                    <a:pt x="12146344" y="7696213"/>
                  </a:lnTo>
                  <a:lnTo>
                    <a:pt x="12047004" y="7696213"/>
                  </a:lnTo>
                  <a:lnTo>
                    <a:pt x="11956237" y="7708913"/>
                  </a:lnTo>
                  <a:lnTo>
                    <a:pt x="10529303" y="7708913"/>
                  </a:lnTo>
                  <a:lnTo>
                    <a:pt x="10500335" y="7716202"/>
                  </a:lnTo>
                  <a:lnTo>
                    <a:pt x="6762216" y="7713586"/>
                  </a:lnTo>
                  <a:lnTo>
                    <a:pt x="6136030" y="7711834"/>
                  </a:lnTo>
                  <a:lnTo>
                    <a:pt x="6138227" y="7695908"/>
                  </a:lnTo>
                  <a:lnTo>
                    <a:pt x="6142177" y="7640955"/>
                  </a:lnTo>
                  <a:lnTo>
                    <a:pt x="6144857" y="7565555"/>
                  </a:lnTo>
                  <a:lnTo>
                    <a:pt x="6147587" y="6781609"/>
                  </a:lnTo>
                  <a:lnTo>
                    <a:pt x="6157658" y="6454572"/>
                  </a:lnTo>
                  <a:lnTo>
                    <a:pt x="6160008" y="6344755"/>
                  </a:lnTo>
                  <a:lnTo>
                    <a:pt x="6159665" y="6238329"/>
                  </a:lnTo>
                  <a:lnTo>
                    <a:pt x="6157988" y="6186182"/>
                  </a:lnTo>
                  <a:lnTo>
                    <a:pt x="6155042" y="6134582"/>
                  </a:lnTo>
                  <a:lnTo>
                    <a:pt x="6146597" y="6035306"/>
                  </a:lnTo>
                  <a:lnTo>
                    <a:pt x="6143930" y="5983732"/>
                  </a:lnTo>
                  <a:lnTo>
                    <a:pt x="6142482" y="5929630"/>
                  </a:lnTo>
                  <a:lnTo>
                    <a:pt x="6142177" y="5873877"/>
                  </a:lnTo>
                  <a:lnTo>
                    <a:pt x="6144552" y="5760999"/>
                  </a:lnTo>
                  <a:lnTo>
                    <a:pt x="6151130" y="5599760"/>
                  </a:lnTo>
                  <a:lnTo>
                    <a:pt x="6152616" y="5494325"/>
                  </a:lnTo>
                  <a:lnTo>
                    <a:pt x="6150915" y="5334520"/>
                  </a:lnTo>
                  <a:lnTo>
                    <a:pt x="6141364" y="4966716"/>
                  </a:lnTo>
                  <a:lnTo>
                    <a:pt x="6140767" y="4808842"/>
                  </a:lnTo>
                  <a:lnTo>
                    <a:pt x="6143002" y="4703699"/>
                  </a:lnTo>
                  <a:lnTo>
                    <a:pt x="6147308" y="4598213"/>
                  </a:lnTo>
                  <a:lnTo>
                    <a:pt x="6149264" y="4496536"/>
                  </a:lnTo>
                  <a:lnTo>
                    <a:pt x="6148146" y="4400474"/>
                  </a:lnTo>
                  <a:lnTo>
                    <a:pt x="6144031" y="4309732"/>
                  </a:lnTo>
                  <a:lnTo>
                    <a:pt x="6137491" y="4217060"/>
                  </a:lnTo>
                  <a:lnTo>
                    <a:pt x="6135306" y="4168317"/>
                  </a:lnTo>
                  <a:lnTo>
                    <a:pt x="6133782" y="4071162"/>
                  </a:lnTo>
                  <a:lnTo>
                    <a:pt x="6139383" y="3628631"/>
                  </a:lnTo>
                  <a:lnTo>
                    <a:pt x="6138329" y="3331629"/>
                  </a:lnTo>
                  <a:lnTo>
                    <a:pt x="6132728" y="3066478"/>
                  </a:lnTo>
                  <a:lnTo>
                    <a:pt x="6132690" y="2960027"/>
                  </a:lnTo>
                  <a:lnTo>
                    <a:pt x="6133884" y="2906560"/>
                  </a:lnTo>
                  <a:lnTo>
                    <a:pt x="6138392" y="2800032"/>
                  </a:lnTo>
                  <a:lnTo>
                    <a:pt x="6139637" y="2697823"/>
                  </a:lnTo>
                  <a:lnTo>
                    <a:pt x="6137795" y="2597759"/>
                  </a:lnTo>
                  <a:lnTo>
                    <a:pt x="6132741" y="2446744"/>
                  </a:lnTo>
                  <a:lnTo>
                    <a:pt x="6131903" y="2393467"/>
                  </a:lnTo>
                  <a:lnTo>
                    <a:pt x="6132017" y="2341130"/>
                  </a:lnTo>
                  <a:lnTo>
                    <a:pt x="6136894" y="2194242"/>
                  </a:lnTo>
                  <a:lnTo>
                    <a:pt x="6138253" y="2046465"/>
                  </a:lnTo>
                  <a:lnTo>
                    <a:pt x="6135763" y="1891995"/>
                  </a:lnTo>
                  <a:lnTo>
                    <a:pt x="6939915" y="1891792"/>
                  </a:lnTo>
                  <a:lnTo>
                    <a:pt x="7587335" y="1902345"/>
                  </a:lnTo>
                  <a:lnTo>
                    <a:pt x="7883398" y="1900580"/>
                  </a:lnTo>
                  <a:lnTo>
                    <a:pt x="8280882" y="1892160"/>
                  </a:lnTo>
                  <a:lnTo>
                    <a:pt x="8689175" y="1891817"/>
                  </a:lnTo>
                  <a:lnTo>
                    <a:pt x="9211539" y="1898510"/>
                  </a:lnTo>
                  <a:lnTo>
                    <a:pt x="9513062" y="1896554"/>
                  </a:lnTo>
                  <a:lnTo>
                    <a:pt x="10085121" y="1881060"/>
                  </a:lnTo>
                  <a:lnTo>
                    <a:pt x="10239654" y="1879879"/>
                  </a:lnTo>
                  <a:lnTo>
                    <a:pt x="10406469" y="1881898"/>
                  </a:lnTo>
                  <a:lnTo>
                    <a:pt x="10937354" y="1894459"/>
                  </a:lnTo>
                  <a:lnTo>
                    <a:pt x="11273803" y="1895830"/>
                  </a:lnTo>
                  <a:lnTo>
                    <a:pt x="11677409" y="1887994"/>
                  </a:lnTo>
                  <a:lnTo>
                    <a:pt x="11911571" y="1881543"/>
                  </a:lnTo>
                  <a:lnTo>
                    <a:pt x="12095175" y="1879930"/>
                  </a:lnTo>
                  <a:lnTo>
                    <a:pt x="12095429" y="1887918"/>
                  </a:lnTo>
                  <a:lnTo>
                    <a:pt x="12104929" y="2028913"/>
                  </a:lnTo>
                  <a:lnTo>
                    <a:pt x="12108218" y="2128761"/>
                  </a:lnTo>
                  <a:lnTo>
                    <a:pt x="12108548" y="2281351"/>
                  </a:lnTo>
                  <a:lnTo>
                    <a:pt x="12105234" y="2543124"/>
                  </a:lnTo>
                  <a:lnTo>
                    <a:pt x="12108294" y="2811335"/>
                  </a:lnTo>
                  <a:lnTo>
                    <a:pt x="12106466" y="2970479"/>
                  </a:lnTo>
                  <a:lnTo>
                    <a:pt x="12102821" y="3073908"/>
                  </a:lnTo>
                  <a:lnTo>
                    <a:pt x="12097601" y="3176752"/>
                  </a:lnTo>
                  <a:lnTo>
                    <a:pt x="12096242" y="3227781"/>
                  </a:lnTo>
                  <a:lnTo>
                    <a:pt x="12095988" y="3277717"/>
                  </a:lnTo>
                  <a:lnTo>
                    <a:pt x="12096763" y="3326549"/>
                  </a:lnTo>
                  <a:lnTo>
                    <a:pt x="12098515" y="3374250"/>
                  </a:lnTo>
                  <a:lnTo>
                    <a:pt x="12104040" y="3469830"/>
                  </a:lnTo>
                  <a:lnTo>
                    <a:pt x="12107177" y="3567544"/>
                  </a:lnTo>
                  <a:lnTo>
                    <a:pt x="12107329" y="3665055"/>
                  </a:lnTo>
                  <a:lnTo>
                    <a:pt x="12104980" y="3762781"/>
                  </a:lnTo>
                  <a:lnTo>
                    <a:pt x="12101106" y="3864432"/>
                  </a:lnTo>
                  <a:lnTo>
                    <a:pt x="12099950" y="3965206"/>
                  </a:lnTo>
                  <a:lnTo>
                    <a:pt x="12102325" y="4061917"/>
                  </a:lnTo>
                  <a:lnTo>
                    <a:pt x="12108180" y="4156735"/>
                  </a:lnTo>
                  <a:lnTo>
                    <a:pt x="12114987" y="4247769"/>
                  </a:lnTo>
                  <a:lnTo>
                    <a:pt x="12117451" y="4295927"/>
                  </a:lnTo>
                  <a:lnTo>
                    <a:pt x="12118607" y="4346575"/>
                  </a:lnTo>
                  <a:lnTo>
                    <a:pt x="12117959" y="4400220"/>
                  </a:lnTo>
                  <a:lnTo>
                    <a:pt x="12115025" y="4457408"/>
                  </a:lnTo>
                  <a:lnTo>
                    <a:pt x="12107240" y="4582185"/>
                  </a:lnTo>
                  <a:lnTo>
                    <a:pt x="12103164" y="4689411"/>
                  </a:lnTo>
                  <a:lnTo>
                    <a:pt x="12102478" y="4785030"/>
                  </a:lnTo>
                  <a:lnTo>
                    <a:pt x="12104853" y="4874971"/>
                  </a:lnTo>
                  <a:lnTo>
                    <a:pt x="12110009" y="4965166"/>
                  </a:lnTo>
                  <a:lnTo>
                    <a:pt x="12115965" y="5050472"/>
                  </a:lnTo>
                  <a:lnTo>
                    <a:pt x="12118708" y="5138648"/>
                  </a:lnTo>
                  <a:lnTo>
                    <a:pt x="12105577" y="5856490"/>
                  </a:lnTo>
                  <a:lnTo>
                    <a:pt x="12106123" y="5941707"/>
                  </a:lnTo>
                  <a:lnTo>
                    <a:pt x="12107748" y="5982398"/>
                  </a:lnTo>
                  <a:lnTo>
                    <a:pt x="12114594" y="6058090"/>
                  </a:lnTo>
                  <a:lnTo>
                    <a:pt x="12117718" y="6103518"/>
                  </a:lnTo>
                  <a:lnTo>
                    <a:pt x="12119762" y="6150470"/>
                  </a:lnTo>
                  <a:lnTo>
                    <a:pt x="12121147" y="6249213"/>
                  </a:lnTo>
                  <a:lnTo>
                    <a:pt x="12111482" y="6775221"/>
                  </a:lnTo>
                  <a:lnTo>
                    <a:pt x="12111571" y="6932015"/>
                  </a:lnTo>
                  <a:lnTo>
                    <a:pt x="12117362" y="7185863"/>
                  </a:lnTo>
                  <a:lnTo>
                    <a:pt x="12138139" y="7640866"/>
                  </a:lnTo>
                  <a:lnTo>
                    <a:pt x="12142711" y="7682268"/>
                  </a:lnTo>
                  <a:lnTo>
                    <a:pt x="12146344" y="7696213"/>
                  </a:lnTo>
                  <a:lnTo>
                    <a:pt x="12146344" y="4165"/>
                  </a:lnTo>
                  <a:lnTo>
                    <a:pt x="12112193" y="4610"/>
                  </a:lnTo>
                  <a:lnTo>
                    <a:pt x="12112193" y="101600"/>
                  </a:lnTo>
                  <a:lnTo>
                    <a:pt x="12107659" y="143370"/>
                  </a:lnTo>
                  <a:lnTo>
                    <a:pt x="12100535" y="286359"/>
                  </a:lnTo>
                  <a:lnTo>
                    <a:pt x="12097410" y="389902"/>
                  </a:lnTo>
                  <a:lnTo>
                    <a:pt x="12096382" y="490982"/>
                  </a:lnTo>
                  <a:lnTo>
                    <a:pt x="12098109" y="581888"/>
                  </a:lnTo>
                  <a:lnTo>
                    <a:pt x="12101170" y="695109"/>
                  </a:lnTo>
                  <a:lnTo>
                    <a:pt x="12101589" y="801878"/>
                  </a:lnTo>
                  <a:lnTo>
                    <a:pt x="12095480" y="1165364"/>
                  </a:lnTo>
                  <a:lnTo>
                    <a:pt x="12095785" y="1215478"/>
                  </a:lnTo>
                  <a:lnTo>
                    <a:pt x="12100509" y="1311846"/>
                  </a:lnTo>
                  <a:lnTo>
                    <a:pt x="12101944" y="1363383"/>
                  </a:lnTo>
                  <a:lnTo>
                    <a:pt x="12102097" y="1413243"/>
                  </a:lnTo>
                  <a:lnTo>
                    <a:pt x="12094337" y="1664944"/>
                  </a:lnTo>
                  <a:lnTo>
                    <a:pt x="12093232" y="1780743"/>
                  </a:lnTo>
                  <a:lnTo>
                    <a:pt x="12093435" y="1799513"/>
                  </a:lnTo>
                  <a:lnTo>
                    <a:pt x="11382108" y="1805152"/>
                  </a:lnTo>
                  <a:lnTo>
                    <a:pt x="10544213" y="1796402"/>
                  </a:lnTo>
                  <a:lnTo>
                    <a:pt x="10198976" y="1799704"/>
                  </a:lnTo>
                  <a:lnTo>
                    <a:pt x="9809874" y="1809991"/>
                  </a:lnTo>
                  <a:lnTo>
                    <a:pt x="7739558" y="1807908"/>
                  </a:lnTo>
                  <a:lnTo>
                    <a:pt x="6989927" y="1813217"/>
                  </a:lnTo>
                  <a:lnTo>
                    <a:pt x="6385331" y="1806016"/>
                  </a:lnTo>
                  <a:lnTo>
                    <a:pt x="6134417" y="1808454"/>
                  </a:lnTo>
                  <a:lnTo>
                    <a:pt x="6132538" y="1691767"/>
                  </a:lnTo>
                  <a:lnTo>
                    <a:pt x="6133465" y="1634591"/>
                  </a:lnTo>
                  <a:lnTo>
                    <a:pt x="6138837" y="1487690"/>
                  </a:lnTo>
                  <a:lnTo>
                    <a:pt x="6140145" y="1389405"/>
                  </a:lnTo>
                  <a:lnTo>
                    <a:pt x="6139269" y="1290154"/>
                  </a:lnTo>
                  <a:lnTo>
                    <a:pt x="6134570" y="1137437"/>
                  </a:lnTo>
                  <a:lnTo>
                    <a:pt x="6146228" y="609244"/>
                  </a:lnTo>
                  <a:lnTo>
                    <a:pt x="6137148" y="286080"/>
                  </a:lnTo>
                  <a:lnTo>
                    <a:pt x="6133846" y="190893"/>
                  </a:lnTo>
                  <a:lnTo>
                    <a:pt x="6129388" y="126453"/>
                  </a:lnTo>
                  <a:lnTo>
                    <a:pt x="6123444" y="90982"/>
                  </a:lnTo>
                  <a:lnTo>
                    <a:pt x="6960375" y="101600"/>
                  </a:lnTo>
                  <a:lnTo>
                    <a:pt x="8137779" y="101600"/>
                  </a:lnTo>
                  <a:lnTo>
                    <a:pt x="8231987" y="88900"/>
                  </a:lnTo>
                  <a:lnTo>
                    <a:pt x="9948037" y="88900"/>
                  </a:lnTo>
                  <a:lnTo>
                    <a:pt x="10558640" y="101600"/>
                  </a:lnTo>
                  <a:lnTo>
                    <a:pt x="12112193" y="101600"/>
                  </a:lnTo>
                  <a:lnTo>
                    <a:pt x="12112193" y="4610"/>
                  </a:lnTo>
                  <a:lnTo>
                    <a:pt x="11495151" y="12700"/>
                  </a:lnTo>
                  <a:lnTo>
                    <a:pt x="10704614" y="12700"/>
                  </a:lnTo>
                  <a:lnTo>
                    <a:pt x="10503967" y="0"/>
                  </a:lnTo>
                  <a:lnTo>
                    <a:pt x="987742" y="0"/>
                  </a:lnTo>
                  <a:lnTo>
                    <a:pt x="911491" y="12700"/>
                  </a:lnTo>
                  <a:lnTo>
                    <a:pt x="307594" y="12700"/>
                  </a:lnTo>
                  <a:lnTo>
                    <a:pt x="287858" y="25400"/>
                  </a:lnTo>
                  <a:lnTo>
                    <a:pt x="243941" y="25400"/>
                  </a:lnTo>
                  <a:lnTo>
                    <a:pt x="251383" y="38100"/>
                  </a:lnTo>
                  <a:lnTo>
                    <a:pt x="257416" y="38100"/>
                  </a:lnTo>
                  <a:lnTo>
                    <a:pt x="221945" y="50800"/>
                  </a:lnTo>
                  <a:lnTo>
                    <a:pt x="86601" y="50800"/>
                  </a:lnTo>
                  <a:lnTo>
                    <a:pt x="70142" y="63500"/>
                  </a:lnTo>
                  <a:lnTo>
                    <a:pt x="72085" y="63500"/>
                  </a:lnTo>
                  <a:lnTo>
                    <a:pt x="92138" y="76200"/>
                  </a:lnTo>
                  <a:lnTo>
                    <a:pt x="431482" y="76200"/>
                  </a:lnTo>
                  <a:lnTo>
                    <a:pt x="512165" y="88900"/>
                  </a:lnTo>
                  <a:lnTo>
                    <a:pt x="2234742" y="88900"/>
                  </a:lnTo>
                  <a:lnTo>
                    <a:pt x="2396680" y="101600"/>
                  </a:lnTo>
                  <a:lnTo>
                    <a:pt x="3509441" y="101600"/>
                  </a:lnTo>
                  <a:lnTo>
                    <a:pt x="3598837" y="88900"/>
                  </a:lnTo>
                  <a:lnTo>
                    <a:pt x="5960402" y="88900"/>
                  </a:lnTo>
                  <a:lnTo>
                    <a:pt x="6060630" y="90182"/>
                  </a:lnTo>
                  <a:lnTo>
                    <a:pt x="6054839" y="143370"/>
                  </a:lnTo>
                  <a:lnTo>
                    <a:pt x="6047727" y="286359"/>
                  </a:lnTo>
                  <a:lnTo>
                    <a:pt x="6044616" y="389902"/>
                  </a:lnTo>
                  <a:lnTo>
                    <a:pt x="6043574" y="490982"/>
                  </a:lnTo>
                  <a:lnTo>
                    <a:pt x="6045289" y="581888"/>
                  </a:lnTo>
                  <a:lnTo>
                    <a:pt x="6048362" y="695109"/>
                  </a:lnTo>
                  <a:lnTo>
                    <a:pt x="6048781" y="801878"/>
                  </a:lnTo>
                  <a:lnTo>
                    <a:pt x="6042672" y="1165364"/>
                  </a:lnTo>
                  <a:lnTo>
                    <a:pt x="6042965" y="1215478"/>
                  </a:lnTo>
                  <a:lnTo>
                    <a:pt x="6047689" y="1311846"/>
                  </a:lnTo>
                  <a:lnTo>
                    <a:pt x="6049124" y="1363383"/>
                  </a:lnTo>
                  <a:lnTo>
                    <a:pt x="6049276" y="1413243"/>
                  </a:lnTo>
                  <a:lnTo>
                    <a:pt x="6041517" y="1664944"/>
                  </a:lnTo>
                  <a:lnTo>
                    <a:pt x="6040412" y="1780743"/>
                  </a:lnTo>
                  <a:lnTo>
                    <a:pt x="6040729" y="1809356"/>
                  </a:lnTo>
                  <a:lnTo>
                    <a:pt x="5577979" y="1813839"/>
                  </a:lnTo>
                  <a:lnTo>
                    <a:pt x="5371503" y="1812315"/>
                  </a:lnTo>
                  <a:lnTo>
                    <a:pt x="4807483" y="1807413"/>
                  </a:lnTo>
                  <a:lnTo>
                    <a:pt x="3925341" y="1813166"/>
                  </a:lnTo>
                  <a:lnTo>
                    <a:pt x="3225571" y="1805520"/>
                  </a:lnTo>
                  <a:lnTo>
                    <a:pt x="2623261" y="1811159"/>
                  </a:lnTo>
                  <a:lnTo>
                    <a:pt x="1405534" y="1799463"/>
                  </a:lnTo>
                  <a:lnTo>
                    <a:pt x="452653" y="1811223"/>
                  </a:lnTo>
                  <a:lnTo>
                    <a:pt x="311950" y="1814639"/>
                  </a:lnTo>
                  <a:lnTo>
                    <a:pt x="217385" y="1819160"/>
                  </a:lnTo>
                  <a:lnTo>
                    <a:pt x="163791" y="1825167"/>
                  </a:lnTo>
                  <a:lnTo>
                    <a:pt x="146024" y="1833029"/>
                  </a:lnTo>
                  <a:lnTo>
                    <a:pt x="148945" y="1837766"/>
                  </a:lnTo>
                  <a:lnTo>
                    <a:pt x="164185" y="1845297"/>
                  </a:lnTo>
                  <a:lnTo>
                    <a:pt x="166738" y="1847748"/>
                  </a:lnTo>
                  <a:lnTo>
                    <a:pt x="121843" y="1855025"/>
                  </a:lnTo>
                  <a:lnTo>
                    <a:pt x="97815" y="1860296"/>
                  </a:lnTo>
                  <a:lnTo>
                    <a:pt x="83134" y="1865566"/>
                  </a:lnTo>
                  <a:lnTo>
                    <a:pt x="79895" y="1870722"/>
                  </a:lnTo>
                  <a:lnTo>
                    <a:pt x="90195" y="1875637"/>
                  </a:lnTo>
                  <a:lnTo>
                    <a:pt x="159804" y="1884349"/>
                  </a:lnTo>
                  <a:lnTo>
                    <a:pt x="223304" y="1887931"/>
                  </a:lnTo>
                  <a:lnTo>
                    <a:pt x="772998" y="1899818"/>
                  </a:lnTo>
                  <a:lnTo>
                    <a:pt x="1200175" y="1901901"/>
                  </a:lnTo>
                  <a:lnTo>
                    <a:pt x="1819744" y="1896833"/>
                  </a:lnTo>
                  <a:lnTo>
                    <a:pt x="2794965" y="1902942"/>
                  </a:lnTo>
                  <a:lnTo>
                    <a:pt x="2932290" y="1901012"/>
                  </a:lnTo>
                  <a:lnTo>
                    <a:pt x="3151086" y="1896783"/>
                  </a:lnTo>
                  <a:lnTo>
                    <a:pt x="3507435" y="1898434"/>
                  </a:lnTo>
                  <a:lnTo>
                    <a:pt x="4025582" y="1905076"/>
                  </a:lnTo>
                  <a:lnTo>
                    <a:pt x="4393514" y="1903463"/>
                  </a:lnTo>
                  <a:lnTo>
                    <a:pt x="4814836" y="1892312"/>
                  </a:lnTo>
                  <a:lnTo>
                    <a:pt x="6042888" y="1892020"/>
                  </a:lnTo>
                  <a:lnTo>
                    <a:pt x="6052109" y="2028913"/>
                  </a:lnTo>
                  <a:lnTo>
                    <a:pt x="6055398" y="2128761"/>
                  </a:lnTo>
                  <a:lnTo>
                    <a:pt x="6055728" y="2281351"/>
                  </a:lnTo>
                  <a:lnTo>
                    <a:pt x="6052413" y="2543124"/>
                  </a:lnTo>
                  <a:lnTo>
                    <a:pt x="6055474" y="2811335"/>
                  </a:lnTo>
                  <a:lnTo>
                    <a:pt x="6053645" y="2970479"/>
                  </a:lnTo>
                  <a:lnTo>
                    <a:pt x="6050000" y="3073908"/>
                  </a:lnTo>
                  <a:lnTo>
                    <a:pt x="6044781" y="3176752"/>
                  </a:lnTo>
                  <a:lnTo>
                    <a:pt x="6043422" y="3227781"/>
                  </a:lnTo>
                  <a:lnTo>
                    <a:pt x="6043168" y="3277717"/>
                  </a:lnTo>
                  <a:lnTo>
                    <a:pt x="6043942" y="3326549"/>
                  </a:lnTo>
                  <a:lnTo>
                    <a:pt x="6045695" y="3374250"/>
                  </a:lnTo>
                  <a:lnTo>
                    <a:pt x="6051220" y="3469830"/>
                  </a:lnTo>
                  <a:lnTo>
                    <a:pt x="6054356" y="3567544"/>
                  </a:lnTo>
                  <a:lnTo>
                    <a:pt x="6054509" y="3665055"/>
                  </a:lnTo>
                  <a:lnTo>
                    <a:pt x="6052159" y="3762781"/>
                  </a:lnTo>
                  <a:lnTo>
                    <a:pt x="6048286" y="3864432"/>
                  </a:lnTo>
                  <a:lnTo>
                    <a:pt x="6047130" y="3965206"/>
                  </a:lnTo>
                  <a:lnTo>
                    <a:pt x="6049505" y="4061917"/>
                  </a:lnTo>
                  <a:lnTo>
                    <a:pt x="6055360" y="4156735"/>
                  </a:lnTo>
                  <a:lnTo>
                    <a:pt x="6062167" y="4247769"/>
                  </a:lnTo>
                  <a:lnTo>
                    <a:pt x="6064631" y="4295927"/>
                  </a:lnTo>
                  <a:lnTo>
                    <a:pt x="6065786" y="4346575"/>
                  </a:lnTo>
                  <a:lnTo>
                    <a:pt x="6065139" y="4400220"/>
                  </a:lnTo>
                  <a:lnTo>
                    <a:pt x="6062205" y="4457408"/>
                  </a:lnTo>
                  <a:lnTo>
                    <a:pt x="6054420" y="4582185"/>
                  </a:lnTo>
                  <a:lnTo>
                    <a:pt x="6050343" y="4689411"/>
                  </a:lnTo>
                  <a:lnTo>
                    <a:pt x="6049657" y="4785030"/>
                  </a:lnTo>
                  <a:lnTo>
                    <a:pt x="6052032" y="4874971"/>
                  </a:lnTo>
                  <a:lnTo>
                    <a:pt x="6057189" y="4965166"/>
                  </a:lnTo>
                  <a:lnTo>
                    <a:pt x="6063158" y="5050472"/>
                  </a:lnTo>
                  <a:lnTo>
                    <a:pt x="6065888" y="5138648"/>
                  </a:lnTo>
                  <a:lnTo>
                    <a:pt x="6052756" y="5856490"/>
                  </a:lnTo>
                  <a:lnTo>
                    <a:pt x="6053302" y="5941707"/>
                  </a:lnTo>
                  <a:lnTo>
                    <a:pt x="6054928" y="5982398"/>
                  </a:lnTo>
                  <a:lnTo>
                    <a:pt x="6061773" y="6058090"/>
                  </a:lnTo>
                  <a:lnTo>
                    <a:pt x="6064897" y="6103518"/>
                  </a:lnTo>
                  <a:lnTo>
                    <a:pt x="6066942" y="6150470"/>
                  </a:lnTo>
                  <a:lnTo>
                    <a:pt x="6068326" y="6249213"/>
                  </a:lnTo>
                  <a:lnTo>
                    <a:pt x="6058662" y="6775221"/>
                  </a:lnTo>
                  <a:lnTo>
                    <a:pt x="6058763" y="6932015"/>
                  </a:lnTo>
                  <a:lnTo>
                    <a:pt x="6064542" y="7185863"/>
                  </a:lnTo>
                  <a:lnTo>
                    <a:pt x="6085319" y="7640866"/>
                  </a:lnTo>
                  <a:lnTo>
                    <a:pt x="6089891" y="7682268"/>
                  </a:lnTo>
                  <a:lnTo>
                    <a:pt x="6097587" y="7711732"/>
                  </a:lnTo>
                  <a:lnTo>
                    <a:pt x="5096916" y="7708913"/>
                  </a:lnTo>
                  <a:lnTo>
                    <a:pt x="3670820" y="7708913"/>
                  </a:lnTo>
                  <a:lnTo>
                    <a:pt x="3661537" y="7711414"/>
                  </a:lnTo>
                  <a:lnTo>
                    <a:pt x="86639" y="7708913"/>
                  </a:lnTo>
                  <a:lnTo>
                    <a:pt x="89522" y="5930900"/>
                  </a:lnTo>
                  <a:lnTo>
                    <a:pt x="89331" y="5727700"/>
                  </a:lnTo>
                  <a:lnTo>
                    <a:pt x="89065" y="5537200"/>
                  </a:lnTo>
                  <a:lnTo>
                    <a:pt x="88607" y="5295900"/>
                  </a:lnTo>
                  <a:lnTo>
                    <a:pt x="87947" y="5029200"/>
                  </a:lnTo>
                  <a:lnTo>
                    <a:pt x="87134" y="4775200"/>
                  </a:lnTo>
                  <a:lnTo>
                    <a:pt x="86194" y="4508500"/>
                  </a:lnTo>
                  <a:lnTo>
                    <a:pt x="85229" y="4279900"/>
                  </a:lnTo>
                  <a:lnTo>
                    <a:pt x="83667" y="3949700"/>
                  </a:lnTo>
                  <a:lnTo>
                    <a:pt x="81788" y="3594100"/>
                  </a:lnTo>
                  <a:lnTo>
                    <a:pt x="79425" y="3187700"/>
                  </a:lnTo>
                  <a:lnTo>
                    <a:pt x="76517" y="2730500"/>
                  </a:lnTo>
                  <a:lnTo>
                    <a:pt x="71285" y="1981200"/>
                  </a:lnTo>
                  <a:lnTo>
                    <a:pt x="63119" y="889000"/>
                  </a:lnTo>
                  <a:lnTo>
                    <a:pt x="62572" y="825500"/>
                  </a:lnTo>
                  <a:lnTo>
                    <a:pt x="61963" y="774700"/>
                  </a:lnTo>
                  <a:lnTo>
                    <a:pt x="61277" y="723900"/>
                  </a:lnTo>
                  <a:lnTo>
                    <a:pt x="60528" y="673100"/>
                  </a:lnTo>
                  <a:lnTo>
                    <a:pt x="59740" y="622300"/>
                  </a:lnTo>
                  <a:lnTo>
                    <a:pt x="58889" y="584200"/>
                  </a:lnTo>
                  <a:lnTo>
                    <a:pt x="55702" y="495300"/>
                  </a:lnTo>
                  <a:lnTo>
                    <a:pt x="54533" y="457200"/>
                  </a:lnTo>
                  <a:lnTo>
                    <a:pt x="52222" y="406400"/>
                  </a:lnTo>
                  <a:lnTo>
                    <a:pt x="51054" y="368300"/>
                  </a:lnTo>
                  <a:lnTo>
                    <a:pt x="45262" y="241300"/>
                  </a:lnTo>
                  <a:lnTo>
                    <a:pt x="44107" y="228600"/>
                  </a:lnTo>
                  <a:lnTo>
                    <a:pt x="41808" y="177800"/>
                  </a:lnTo>
                  <a:lnTo>
                    <a:pt x="40665" y="165100"/>
                  </a:lnTo>
                  <a:lnTo>
                    <a:pt x="39535" y="139700"/>
                  </a:lnTo>
                  <a:lnTo>
                    <a:pt x="35064" y="88900"/>
                  </a:lnTo>
                  <a:lnTo>
                    <a:pt x="31788" y="50800"/>
                  </a:lnTo>
                  <a:lnTo>
                    <a:pt x="29654" y="50800"/>
                  </a:lnTo>
                  <a:lnTo>
                    <a:pt x="28600" y="38100"/>
                  </a:lnTo>
                  <a:lnTo>
                    <a:pt x="25514" y="38100"/>
                  </a:lnTo>
                  <a:lnTo>
                    <a:pt x="24511" y="50800"/>
                  </a:lnTo>
                  <a:lnTo>
                    <a:pt x="23533" y="50800"/>
                  </a:lnTo>
                  <a:lnTo>
                    <a:pt x="22555" y="63500"/>
                  </a:lnTo>
                  <a:lnTo>
                    <a:pt x="21590" y="63500"/>
                  </a:lnTo>
                  <a:lnTo>
                    <a:pt x="19723" y="88900"/>
                  </a:lnTo>
                  <a:lnTo>
                    <a:pt x="18808" y="114300"/>
                  </a:lnTo>
                  <a:lnTo>
                    <a:pt x="17919" y="127000"/>
                  </a:lnTo>
                  <a:lnTo>
                    <a:pt x="17043" y="152400"/>
                  </a:lnTo>
                  <a:lnTo>
                    <a:pt x="16179" y="165100"/>
                  </a:lnTo>
                  <a:lnTo>
                    <a:pt x="14528" y="215900"/>
                  </a:lnTo>
                  <a:lnTo>
                    <a:pt x="13728" y="254000"/>
                  </a:lnTo>
                  <a:lnTo>
                    <a:pt x="12954" y="279400"/>
                  </a:lnTo>
                  <a:lnTo>
                    <a:pt x="11455" y="355600"/>
                  </a:lnTo>
                  <a:lnTo>
                    <a:pt x="10058" y="431800"/>
                  </a:lnTo>
                  <a:lnTo>
                    <a:pt x="8737" y="533400"/>
                  </a:lnTo>
                  <a:lnTo>
                    <a:pt x="8128" y="571500"/>
                  </a:lnTo>
                  <a:lnTo>
                    <a:pt x="7531" y="635000"/>
                  </a:lnTo>
                  <a:lnTo>
                    <a:pt x="6959" y="685800"/>
                  </a:lnTo>
                  <a:lnTo>
                    <a:pt x="6413" y="749300"/>
                  </a:lnTo>
                  <a:lnTo>
                    <a:pt x="5905" y="800100"/>
                  </a:lnTo>
                  <a:lnTo>
                    <a:pt x="5422" y="863600"/>
                  </a:lnTo>
                  <a:lnTo>
                    <a:pt x="4953" y="939800"/>
                  </a:lnTo>
                  <a:lnTo>
                    <a:pt x="4521" y="1003300"/>
                  </a:lnTo>
                  <a:lnTo>
                    <a:pt x="4127" y="1079500"/>
                  </a:lnTo>
                  <a:lnTo>
                    <a:pt x="3746" y="1155700"/>
                  </a:lnTo>
                  <a:lnTo>
                    <a:pt x="3467" y="1219200"/>
                  </a:lnTo>
                  <a:lnTo>
                    <a:pt x="3136" y="1308100"/>
                  </a:lnTo>
                  <a:lnTo>
                    <a:pt x="2819" y="1409700"/>
                  </a:lnTo>
                  <a:lnTo>
                    <a:pt x="2565" y="1498600"/>
                  </a:lnTo>
                  <a:lnTo>
                    <a:pt x="2349" y="1587500"/>
                  </a:lnTo>
                  <a:lnTo>
                    <a:pt x="2019" y="1778000"/>
                  </a:lnTo>
                  <a:lnTo>
                    <a:pt x="1905" y="1892300"/>
                  </a:lnTo>
                  <a:lnTo>
                    <a:pt x="1028" y="2959100"/>
                  </a:lnTo>
                  <a:lnTo>
                    <a:pt x="914" y="3327400"/>
                  </a:lnTo>
                  <a:lnTo>
                    <a:pt x="317" y="6591300"/>
                  </a:lnTo>
                  <a:lnTo>
                    <a:pt x="0" y="6680200"/>
                  </a:lnTo>
                  <a:lnTo>
                    <a:pt x="0" y="7810513"/>
                  </a:lnTo>
                  <a:lnTo>
                    <a:pt x="3477209" y="7810513"/>
                  </a:lnTo>
                  <a:lnTo>
                    <a:pt x="3526117" y="7797813"/>
                  </a:lnTo>
                  <a:lnTo>
                    <a:pt x="7022020" y="7797813"/>
                  </a:lnTo>
                  <a:lnTo>
                    <a:pt x="7173531" y="7810513"/>
                  </a:lnTo>
                  <a:lnTo>
                    <a:pt x="8239188" y="7810513"/>
                  </a:lnTo>
                  <a:lnTo>
                    <a:pt x="8444509" y="7797813"/>
                  </a:lnTo>
                  <a:lnTo>
                    <a:pt x="15867495" y="7797813"/>
                  </a:lnTo>
                  <a:lnTo>
                    <a:pt x="15918295" y="7785113"/>
                  </a:lnTo>
                  <a:lnTo>
                    <a:pt x="18241836" y="7785113"/>
                  </a:lnTo>
                  <a:lnTo>
                    <a:pt x="18242001" y="7721613"/>
                  </a:lnTo>
                  <a:lnTo>
                    <a:pt x="18242509" y="7531113"/>
                  </a:lnTo>
                  <a:lnTo>
                    <a:pt x="18244389" y="4508500"/>
                  </a:lnTo>
                  <a:lnTo>
                    <a:pt x="18244503" y="4254500"/>
                  </a:lnTo>
                  <a:lnTo>
                    <a:pt x="18244376" y="4140200"/>
                  </a:lnTo>
                  <a:lnTo>
                    <a:pt x="18244084" y="3975100"/>
                  </a:lnTo>
                  <a:lnTo>
                    <a:pt x="18243588" y="3771900"/>
                  </a:lnTo>
                  <a:lnTo>
                    <a:pt x="18242839" y="3530600"/>
                  </a:lnTo>
                  <a:lnTo>
                    <a:pt x="18239715" y="2654300"/>
                  </a:lnTo>
                  <a:lnTo>
                    <a:pt x="18239080" y="2451100"/>
                  </a:lnTo>
                  <a:lnTo>
                    <a:pt x="18238572" y="2247900"/>
                  </a:lnTo>
                  <a:lnTo>
                    <a:pt x="18238280" y="2095500"/>
                  </a:lnTo>
                  <a:lnTo>
                    <a:pt x="18238127" y="1981200"/>
                  </a:lnTo>
                  <a:lnTo>
                    <a:pt x="18238089" y="1587500"/>
                  </a:lnTo>
                  <a:lnTo>
                    <a:pt x="18238216" y="1498600"/>
                  </a:lnTo>
                  <a:lnTo>
                    <a:pt x="18238318" y="1435100"/>
                  </a:lnTo>
                  <a:lnTo>
                    <a:pt x="18238572" y="1333500"/>
                  </a:lnTo>
                  <a:lnTo>
                    <a:pt x="18238889" y="1219200"/>
                  </a:lnTo>
                  <a:lnTo>
                    <a:pt x="18239296" y="1117600"/>
                  </a:lnTo>
                  <a:lnTo>
                    <a:pt x="18239778" y="1016000"/>
                  </a:lnTo>
                  <a:lnTo>
                    <a:pt x="18240363" y="914400"/>
                  </a:lnTo>
                  <a:lnTo>
                    <a:pt x="18240947" y="825500"/>
                  </a:lnTo>
                  <a:lnTo>
                    <a:pt x="18241798" y="711200"/>
                  </a:lnTo>
                  <a:lnTo>
                    <a:pt x="18245049" y="0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-120404" y="2287011"/>
            <a:ext cx="5776595" cy="69076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124585" marR="1220470" indent="-29209">
              <a:lnSpc>
                <a:spcPts val="6000"/>
              </a:lnSpc>
              <a:spcBef>
                <a:spcPts val="765"/>
              </a:spcBef>
            </a:pPr>
            <a:r>
              <a:rPr lang="en-US" sz="3600" b="1" spc="745" dirty="0">
                <a:latin typeface="Arial"/>
                <a:cs typeface="Arial"/>
              </a:rPr>
              <a:t>Memoria </a:t>
            </a:r>
            <a:r>
              <a:rPr lang="en-US" sz="3600" b="1" spc="745" dirty="0" err="1">
                <a:latin typeface="Arial"/>
                <a:cs typeface="Arial"/>
              </a:rPr>
              <a:t>Trabajando</a:t>
            </a:r>
            <a:endParaRPr sz="3600" dirty="0">
              <a:latin typeface="Arial"/>
              <a:cs typeface="Arial"/>
            </a:endParaRPr>
          </a:p>
          <a:p>
            <a:pPr marL="12700" marR="5080">
              <a:lnSpc>
                <a:spcPts val="3240"/>
              </a:lnSpc>
              <a:spcBef>
                <a:spcPts val="4110"/>
              </a:spcBef>
              <a:tabLst>
                <a:tab pos="2339975" algn="l"/>
              </a:tabLst>
            </a:pPr>
            <a:r>
              <a:rPr lang="es-ES" sz="2950" b="1" spc="-100" dirty="0">
                <a:latin typeface="Trebuchet MS"/>
                <a:cs typeface="Trebuchet MS"/>
              </a:rPr>
              <a:t>5-16 AÑOS: Desarrolla la capacidad de buscar en distintos lugares, recordar dónde se encontró algo y luego explorar otros lugares (por ejemplo, un juego de concentración o esconder una moneda debajo de tres tazas).</a:t>
            </a:r>
          </a:p>
          <a:p>
            <a:pPr marL="12700" marR="5080">
              <a:lnSpc>
                <a:spcPts val="3240"/>
              </a:lnSpc>
              <a:spcBef>
                <a:spcPts val="4110"/>
              </a:spcBef>
              <a:tabLst>
                <a:tab pos="2339975" algn="l"/>
              </a:tabLst>
            </a:pPr>
            <a:endParaRPr lang="es-ES" sz="2950" b="1" spc="-100" dirty="0">
              <a:latin typeface="Trebuchet MS"/>
              <a:cs typeface="Trebuchet MS"/>
            </a:endParaRPr>
          </a:p>
          <a:p>
            <a:pPr marL="12700" marR="5080">
              <a:lnSpc>
                <a:spcPts val="3240"/>
              </a:lnSpc>
              <a:spcBef>
                <a:spcPts val="4110"/>
              </a:spcBef>
              <a:tabLst>
                <a:tab pos="2339975" algn="l"/>
              </a:tabLst>
            </a:pP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394" y="7330794"/>
            <a:ext cx="5307330" cy="18325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2950" b="1" spc="-55" dirty="0">
                <a:latin typeface="Trebuchet MS"/>
                <a:cs typeface="Trebuchet MS"/>
              </a:rPr>
              <a:t>ADULTO: puede recordar múltiples tareas, reglas y estrategias que pueden variar según la situación. 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74626" y="2852856"/>
            <a:ext cx="7457185" cy="455573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60475" marR="838200" indent="-360680">
              <a:spcBef>
                <a:spcPts val="805"/>
              </a:spcBef>
            </a:pPr>
            <a:r>
              <a:rPr lang="en-US" sz="3600" b="1" spc="520" dirty="0">
                <a:latin typeface="Arial"/>
                <a:cs typeface="Arial"/>
              </a:rPr>
              <a:t>Control </a:t>
            </a:r>
            <a:r>
              <a:rPr lang="en-US" sz="3600" b="1" spc="520" dirty="0" err="1">
                <a:latin typeface="Arial"/>
                <a:cs typeface="Arial"/>
              </a:rPr>
              <a:t>inhibidor</a:t>
            </a:r>
            <a:endParaRPr lang="en-US" sz="3600" b="1" spc="520" dirty="0">
              <a:latin typeface="Arial"/>
              <a:cs typeface="Arial"/>
            </a:endParaRPr>
          </a:p>
          <a:p>
            <a:pPr marL="1260475" marR="838200" indent="-360680">
              <a:spcBef>
                <a:spcPts val="805"/>
              </a:spcBef>
            </a:pPr>
            <a:endParaRPr lang="en-US" sz="2000" b="1" spc="520" dirty="0">
              <a:latin typeface="Arial"/>
              <a:cs typeface="Arial"/>
            </a:endParaRPr>
          </a:p>
          <a:p>
            <a:pPr marL="1260475" marR="838200" indent="-360680">
              <a:spcBef>
                <a:spcPts val="805"/>
              </a:spcBef>
            </a:pPr>
            <a:r>
              <a:rPr lang="es-ES" sz="2000" b="1" spc="520" dirty="0">
                <a:latin typeface="Trebuchet MS" panose="020B0603020202020204" pitchFamily="34" charset="0"/>
                <a:cs typeface="Arial"/>
              </a:rPr>
              <a:t>10 - 18 AÑOS - Continúa desarrollando el autocontrol, como cambiar con flexibilidad entre un enfoque central (andar en bicicleta o conducir) y estímulos periféricos que pueden o no necesitar atención (señales de tránsito o peatones versus vallas publicitarias/casas).</a:t>
            </a:r>
            <a:endParaRPr lang="en-US" sz="2000" b="1" spc="52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1149" y="7330795"/>
            <a:ext cx="3857451" cy="4706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095365" algn="l"/>
              </a:tabLst>
            </a:pPr>
            <a:r>
              <a:rPr sz="2950" dirty="0">
                <a:latin typeface="Trebuchet MS"/>
                <a:cs typeface="Trebuchet MS"/>
              </a:rPr>
              <a:t>	</a:t>
            </a:r>
            <a:endParaRPr sz="4425" baseline="-13182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14722" y="7588034"/>
            <a:ext cx="5706110" cy="211468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490"/>
              </a:spcBef>
            </a:pPr>
            <a:r>
              <a:rPr lang="es-ES" sz="2800" spc="-105" dirty="0">
                <a:latin typeface="Trebuchet MS"/>
                <a:cs typeface="Trebuchet MS"/>
              </a:rPr>
              <a:t>ADULTO - Autocontrol consistente y respuestas situacionalmente apropiadas (por ejemplo, se resiste a decir algo socialmente inapropiado, se resiste a responder “ojo por ojo”)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279364" y="2254159"/>
            <a:ext cx="5777865" cy="67236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066165" marR="938530" indent="-80645" algn="l">
              <a:lnSpc>
                <a:spcPts val="5890"/>
              </a:lnSpc>
              <a:spcBef>
                <a:spcPts val="790"/>
              </a:spcBef>
            </a:pPr>
            <a:r>
              <a:rPr lang="en-US" sz="4000" b="1" spc="595" dirty="0" err="1">
                <a:latin typeface="Arial"/>
                <a:cs typeface="Arial"/>
              </a:rPr>
              <a:t>Flexibilidad</a:t>
            </a:r>
            <a:r>
              <a:rPr lang="en-US" sz="4000" b="1" spc="595" dirty="0">
                <a:latin typeface="Arial"/>
                <a:cs typeface="Arial"/>
              </a:rPr>
              <a:t> cognitive</a:t>
            </a:r>
          </a:p>
          <a:p>
            <a:pPr marL="1066165" marR="938530" lvl="2" indent="-80645" algn="l">
              <a:spcBef>
                <a:spcPts val="790"/>
              </a:spcBef>
            </a:pPr>
            <a:r>
              <a:rPr lang="es-ES" sz="2400" spc="-375" dirty="0">
                <a:latin typeface="Trebuchet MS" panose="020B0603020202020204" pitchFamily="34" charset="0"/>
                <a:cs typeface="Trebuchet MS"/>
              </a:rPr>
              <a:t>10 - 12 AÑOS - Se adapta con éxito a las reglas cambiantes, incluso en múltiples dimensiones (está bien gritar en el patio de recreo, no en el aula, a veces en el teatro)</a:t>
            </a:r>
            <a:r>
              <a:rPr sz="2400" spc="-490" dirty="0">
                <a:latin typeface="Trebuchet MS" panose="020B0603020202020204" pitchFamily="34" charset="0"/>
                <a:cs typeface="Trebuchet MS"/>
              </a:rPr>
              <a:t>13</a:t>
            </a:r>
            <a:r>
              <a:rPr sz="2400" spc="-14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dirty="0">
                <a:latin typeface="Trebuchet MS" panose="020B0603020202020204" pitchFamily="34" charset="0"/>
                <a:cs typeface="Trebuchet MS"/>
              </a:rPr>
              <a:t>-</a:t>
            </a:r>
            <a:r>
              <a:rPr sz="2400" spc="-22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-459" dirty="0">
                <a:latin typeface="Trebuchet MS" panose="020B0603020202020204" pitchFamily="34" charset="0"/>
                <a:cs typeface="Trebuchet MS"/>
              </a:rPr>
              <a:t>18</a:t>
            </a:r>
            <a:r>
              <a:rPr sz="2400" spc="-145" dirty="0">
                <a:latin typeface="Trebuchet MS" panose="020B0603020202020204" pitchFamily="34" charset="0"/>
                <a:cs typeface="Trebuchet MS"/>
              </a:rPr>
              <a:t> </a:t>
            </a:r>
            <a:r>
              <a:rPr sz="2400" spc="75" dirty="0">
                <a:latin typeface="Trebuchet MS" panose="020B0603020202020204" pitchFamily="34" charset="0"/>
                <a:cs typeface="Trebuchet MS"/>
              </a:rPr>
              <a:t>YEARS</a:t>
            </a:r>
            <a:r>
              <a:rPr sz="2400" spc="-180" dirty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400" dirty="0">
                <a:latin typeface="Trebuchet MS" panose="020B0603020202020204" pitchFamily="34" charset="0"/>
                <a:cs typeface="Trebuchet MS"/>
              </a:rPr>
              <a:t>–</a:t>
            </a:r>
          </a:p>
          <a:p>
            <a:pPr marL="1066165" marR="938530" indent="-80645" algn="l">
              <a:spcBef>
                <a:spcPts val="790"/>
              </a:spcBef>
            </a:pP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lang="es-ES" sz="2400" spc="-10" dirty="0">
                <a:latin typeface="Trebuchet MS"/>
                <a:cs typeface="Trebuchet MS"/>
              </a:rPr>
              <a:t>Mejora continua en la precisión al cambiar de enfoque y adaptarse a las reglas cambiantes.</a:t>
            </a:r>
          </a:p>
          <a:p>
            <a:pPr marL="1066165" marR="938530" indent="-80645" algn="l">
              <a:spcBef>
                <a:spcPts val="790"/>
              </a:spcBef>
            </a:pPr>
            <a:r>
              <a:rPr lang="es-ES" sz="2400" spc="-10" dirty="0">
                <a:latin typeface="Trebuchet MS"/>
                <a:cs typeface="Trebuchet MS"/>
              </a:rPr>
              <a:t>ADULTO: Capaz de revisar acciones y planes en respuesta a circunstancias cambiantes.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C6C972-4F4B-D74D-4A69-1AAFCF73111E}"/>
              </a:ext>
            </a:extLst>
          </p:cNvPr>
          <p:cNvSpPr txBox="1"/>
          <p:nvPr/>
        </p:nvSpPr>
        <p:spPr>
          <a:xfrm>
            <a:off x="3606421" y="566245"/>
            <a:ext cx="134230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 err="1"/>
              <a:t>Cronología</a:t>
            </a:r>
            <a:r>
              <a:rPr lang="en-US" sz="8000" dirty="0"/>
              <a:t> del </a:t>
            </a:r>
            <a:r>
              <a:rPr lang="en-US" sz="8000" dirty="0" err="1"/>
              <a:t>desarrollo</a:t>
            </a:r>
            <a:endParaRPr lang="en-US" sz="8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020793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205"/>
                  </a:moveTo>
                  <a:lnTo>
                    <a:pt x="18287998" y="926620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6755" y="2352697"/>
              <a:ext cx="10641330" cy="3107055"/>
            </a:xfrm>
            <a:custGeom>
              <a:avLst/>
              <a:gdLst/>
              <a:ahLst/>
              <a:cxnLst/>
              <a:rect l="l" t="t" r="r" b="b"/>
              <a:pathLst>
                <a:path w="10641330" h="3107054">
                  <a:moveTo>
                    <a:pt x="10640865" y="3106596"/>
                  </a:moveTo>
                  <a:lnTo>
                    <a:pt x="0" y="3106596"/>
                  </a:lnTo>
                  <a:lnTo>
                    <a:pt x="0" y="0"/>
                  </a:lnTo>
                  <a:lnTo>
                    <a:pt x="10640865" y="0"/>
                  </a:lnTo>
                  <a:lnTo>
                    <a:pt x="10640865" y="3106596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r>
                <a:rPr lang="en-US" sz="8000" dirty="0" err="1"/>
                <a:t>Salud</a:t>
              </a:r>
              <a:r>
                <a:rPr lang="en-US" sz="8000" dirty="0"/>
                <a:t> mental y </a:t>
              </a:r>
              <a:r>
                <a:rPr lang="en-US" sz="8000" dirty="0" err="1"/>
                <a:t>bienestar</a:t>
              </a:r>
              <a:endParaRPr sz="800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28699" y="2344641"/>
              <a:ext cx="10657205" cy="3122930"/>
            </a:xfrm>
            <a:custGeom>
              <a:avLst/>
              <a:gdLst/>
              <a:ahLst/>
              <a:cxnLst/>
              <a:rect l="l" t="t" r="r" b="b"/>
              <a:pathLst>
                <a:path w="10657205" h="3122929">
                  <a:moveTo>
                    <a:pt x="16111" y="3122708"/>
                  </a:moveTo>
                  <a:lnTo>
                    <a:pt x="0" y="3122708"/>
                  </a:lnTo>
                  <a:lnTo>
                    <a:pt x="0" y="0"/>
                  </a:lnTo>
                  <a:lnTo>
                    <a:pt x="16111" y="0"/>
                  </a:lnTo>
                  <a:lnTo>
                    <a:pt x="16111" y="3122708"/>
                  </a:lnTo>
                  <a:close/>
                </a:path>
                <a:path w="10657205" h="3122929">
                  <a:moveTo>
                    <a:pt x="10640864" y="16111"/>
                  </a:moveTo>
                  <a:lnTo>
                    <a:pt x="16111" y="16111"/>
                  </a:lnTo>
                  <a:lnTo>
                    <a:pt x="16111" y="0"/>
                  </a:lnTo>
                  <a:lnTo>
                    <a:pt x="10640864" y="0"/>
                  </a:lnTo>
                  <a:lnTo>
                    <a:pt x="10640864" y="16111"/>
                  </a:lnTo>
                  <a:close/>
                </a:path>
                <a:path w="10657205" h="3122929">
                  <a:moveTo>
                    <a:pt x="10656771" y="3122708"/>
                  </a:moveTo>
                  <a:lnTo>
                    <a:pt x="10640864" y="3122708"/>
                  </a:lnTo>
                  <a:lnTo>
                    <a:pt x="10656771" y="0"/>
                  </a:lnTo>
                  <a:lnTo>
                    <a:pt x="10656771" y="3122708"/>
                  </a:lnTo>
                  <a:close/>
                </a:path>
                <a:path w="10657205" h="3122929">
                  <a:moveTo>
                    <a:pt x="10640864" y="3122708"/>
                  </a:moveTo>
                  <a:lnTo>
                    <a:pt x="16111" y="3122708"/>
                  </a:lnTo>
                  <a:lnTo>
                    <a:pt x="16111" y="3106596"/>
                  </a:lnTo>
                  <a:lnTo>
                    <a:pt x="10640864" y="3106596"/>
                  </a:lnTo>
                  <a:lnTo>
                    <a:pt x="10640864" y="3122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6755" y="1715952"/>
              <a:ext cx="10641330" cy="621030"/>
            </a:xfrm>
            <a:custGeom>
              <a:avLst/>
              <a:gdLst/>
              <a:ahLst/>
              <a:cxnLst/>
              <a:rect l="l" t="t" r="r" b="b"/>
              <a:pathLst>
                <a:path w="10641330" h="621030">
                  <a:moveTo>
                    <a:pt x="10640865" y="620634"/>
                  </a:moveTo>
                  <a:lnTo>
                    <a:pt x="0" y="620634"/>
                  </a:lnTo>
                  <a:lnTo>
                    <a:pt x="0" y="0"/>
                  </a:lnTo>
                  <a:lnTo>
                    <a:pt x="10640865" y="0"/>
                  </a:lnTo>
                  <a:lnTo>
                    <a:pt x="10640865" y="620634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699" y="1707896"/>
              <a:ext cx="10657205" cy="636905"/>
            </a:xfrm>
            <a:custGeom>
              <a:avLst/>
              <a:gdLst/>
              <a:ahLst/>
              <a:cxnLst/>
              <a:rect l="l" t="t" r="r" b="b"/>
              <a:pathLst>
                <a:path w="10657205" h="636905">
                  <a:moveTo>
                    <a:pt x="16111" y="636745"/>
                  </a:moveTo>
                  <a:lnTo>
                    <a:pt x="0" y="636745"/>
                  </a:lnTo>
                  <a:lnTo>
                    <a:pt x="0" y="0"/>
                  </a:lnTo>
                  <a:lnTo>
                    <a:pt x="16111" y="0"/>
                  </a:lnTo>
                  <a:lnTo>
                    <a:pt x="16111" y="636745"/>
                  </a:lnTo>
                  <a:close/>
                </a:path>
                <a:path w="10657205" h="636905">
                  <a:moveTo>
                    <a:pt x="10640864" y="16111"/>
                  </a:moveTo>
                  <a:lnTo>
                    <a:pt x="16111" y="16111"/>
                  </a:lnTo>
                  <a:lnTo>
                    <a:pt x="16111" y="0"/>
                  </a:lnTo>
                  <a:lnTo>
                    <a:pt x="10640864" y="0"/>
                  </a:lnTo>
                  <a:lnTo>
                    <a:pt x="10640864" y="16111"/>
                  </a:lnTo>
                  <a:close/>
                </a:path>
                <a:path w="10657205" h="636905">
                  <a:moveTo>
                    <a:pt x="10656667" y="636745"/>
                  </a:moveTo>
                  <a:lnTo>
                    <a:pt x="10640864" y="636745"/>
                  </a:lnTo>
                  <a:lnTo>
                    <a:pt x="10656667" y="0"/>
                  </a:lnTo>
                  <a:lnTo>
                    <a:pt x="10656667" y="636745"/>
                  </a:lnTo>
                  <a:close/>
                </a:path>
                <a:path w="10657205" h="636905">
                  <a:moveTo>
                    <a:pt x="10640864" y="636745"/>
                  </a:moveTo>
                  <a:lnTo>
                    <a:pt x="16111" y="636745"/>
                  </a:lnTo>
                  <a:lnTo>
                    <a:pt x="16111" y="620634"/>
                  </a:lnTo>
                  <a:lnTo>
                    <a:pt x="10640864" y="620634"/>
                  </a:lnTo>
                  <a:lnTo>
                    <a:pt x="10640864" y="6367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1554" y="186089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1223" y="1860567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69" h="331469">
                  <a:moveTo>
                    <a:pt x="165645" y="331291"/>
                  </a:moveTo>
                  <a:lnTo>
                    <a:pt x="102230" y="318752"/>
                  </a:lnTo>
                  <a:lnTo>
                    <a:pt x="48536" y="282754"/>
                  </a:lnTo>
                  <a:lnTo>
                    <a:pt x="12539" y="229060"/>
                  </a:lnTo>
                  <a:lnTo>
                    <a:pt x="0" y="165645"/>
                  </a:lnTo>
                  <a:lnTo>
                    <a:pt x="3185" y="133082"/>
                  </a:lnTo>
                  <a:lnTo>
                    <a:pt x="27757" y="73809"/>
                  </a:lnTo>
                  <a:lnTo>
                    <a:pt x="73809" y="27757"/>
                  </a:lnTo>
                  <a:lnTo>
                    <a:pt x="133082" y="3185"/>
                  </a:lnTo>
                  <a:lnTo>
                    <a:pt x="165645" y="0"/>
                  </a:lnTo>
                  <a:lnTo>
                    <a:pt x="198208" y="3185"/>
                  </a:lnTo>
                  <a:lnTo>
                    <a:pt x="220418" y="9918"/>
                  </a:lnTo>
                  <a:lnTo>
                    <a:pt x="165645" y="9918"/>
                  </a:lnTo>
                  <a:lnTo>
                    <a:pt x="135033" y="12910"/>
                  </a:lnTo>
                  <a:lnTo>
                    <a:pt x="79314" y="36002"/>
                  </a:lnTo>
                  <a:lnTo>
                    <a:pt x="36002" y="79314"/>
                  </a:lnTo>
                  <a:lnTo>
                    <a:pt x="12910" y="135033"/>
                  </a:lnTo>
                  <a:lnTo>
                    <a:pt x="9918" y="165645"/>
                  </a:lnTo>
                  <a:lnTo>
                    <a:pt x="12910" y="196257"/>
                  </a:lnTo>
                  <a:lnTo>
                    <a:pt x="36002" y="251977"/>
                  </a:lnTo>
                  <a:lnTo>
                    <a:pt x="79314" y="295288"/>
                  </a:lnTo>
                  <a:lnTo>
                    <a:pt x="135033" y="318381"/>
                  </a:lnTo>
                  <a:lnTo>
                    <a:pt x="165645" y="321372"/>
                  </a:lnTo>
                  <a:lnTo>
                    <a:pt x="220418" y="321372"/>
                  </a:lnTo>
                  <a:lnTo>
                    <a:pt x="198208" y="328105"/>
                  </a:lnTo>
                  <a:lnTo>
                    <a:pt x="165645" y="331291"/>
                  </a:lnTo>
                  <a:close/>
                </a:path>
                <a:path w="331469" h="331469">
                  <a:moveTo>
                    <a:pt x="220418" y="321372"/>
                  </a:moveTo>
                  <a:lnTo>
                    <a:pt x="165645" y="321372"/>
                  </a:lnTo>
                  <a:lnTo>
                    <a:pt x="196257" y="318381"/>
                  </a:lnTo>
                  <a:lnTo>
                    <a:pt x="225258" y="309593"/>
                  </a:lnTo>
                  <a:lnTo>
                    <a:pt x="275745" y="275745"/>
                  </a:lnTo>
                  <a:lnTo>
                    <a:pt x="309593" y="225258"/>
                  </a:lnTo>
                  <a:lnTo>
                    <a:pt x="321372" y="165645"/>
                  </a:lnTo>
                  <a:lnTo>
                    <a:pt x="318381" y="135033"/>
                  </a:lnTo>
                  <a:lnTo>
                    <a:pt x="295288" y="79314"/>
                  </a:lnTo>
                  <a:lnTo>
                    <a:pt x="251977" y="36002"/>
                  </a:lnTo>
                  <a:lnTo>
                    <a:pt x="196257" y="12910"/>
                  </a:lnTo>
                  <a:lnTo>
                    <a:pt x="165645" y="9918"/>
                  </a:lnTo>
                  <a:lnTo>
                    <a:pt x="220418" y="9918"/>
                  </a:lnTo>
                  <a:lnTo>
                    <a:pt x="257482" y="27757"/>
                  </a:lnTo>
                  <a:lnTo>
                    <a:pt x="303533" y="73809"/>
                  </a:lnTo>
                  <a:lnTo>
                    <a:pt x="328105" y="133082"/>
                  </a:lnTo>
                  <a:lnTo>
                    <a:pt x="331291" y="165645"/>
                  </a:lnTo>
                  <a:lnTo>
                    <a:pt x="328105" y="198208"/>
                  </a:lnTo>
                  <a:lnTo>
                    <a:pt x="303533" y="257482"/>
                  </a:lnTo>
                  <a:lnTo>
                    <a:pt x="257482" y="303533"/>
                  </a:lnTo>
                  <a:lnTo>
                    <a:pt x="229060" y="318752"/>
                  </a:lnTo>
                  <a:lnTo>
                    <a:pt x="220418" y="32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8207" y="186089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7876" y="1860567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69" h="331469">
                  <a:moveTo>
                    <a:pt x="165645" y="331291"/>
                  </a:moveTo>
                  <a:lnTo>
                    <a:pt x="102230" y="318752"/>
                  </a:lnTo>
                  <a:lnTo>
                    <a:pt x="48536" y="282754"/>
                  </a:lnTo>
                  <a:lnTo>
                    <a:pt x="12539" y="229060"/>
                  </a:lnTo>
                  <a:lnTo>
                    <a:pt x="0" y="165645"/>
                  </a:lnTo>
                  <a:lnTo>
                    <a:pt x="3185" y="133082"/>
                  </a:lnTo>
                  <a:lnTo>
                    <a:pt x="27757" y="73809"/>
                  </a:lnTo>
                  <a:lnTo>
                    <a:pt x="73809" y="27757"/>
                  </a:lnTo>
                  <a:lnTo>
                    <a:pt x="133082" y="3185"/>
                  </a:lnTo>
                  <a:lnTo>
                    <a:pt x="165645" y="0"/>
                  </a:lnTo>
                  <a:lnTo>
                    <a:pt x="198208" y="3185"/>
                  </a:lnTo>
                  <a:lnTo>
                    <a:pt x="220418" y="9918"/>
                  </a:lnTo>
                  <a:lnTo>
                    <a:pt x="165645" y="9918"/>
                  </a:lnTo>
                  <a:lnTo>
                    <a:pt x="135033" y="12910"/>
                  </a:lnTo>
                  <a:lnTo>
                    <a:pt x="79314" y="36002"/>
                  </a:lnTo>
                  <a:lnTo>
                    <a:pt x="36002" y="79314"/>
                  </a:lnTo>
                  <a:lnTo>
                    <a:pt x="12910" y="135033"/>
                  </a:lnTo>
                  <a:lnTo>
                    <a:pt x="9918" y="165645"/>
                  </a:lnTo>
                  <a:lnTo>
                    <a:pt x="12910" y="196257"/>
                  </a:lnTo>
                  <a:lnTo>
                    <a:pt x="36002" y="251977"/>
                  </a:lnTo>
                  <a:lnTo>
                    <a:pt x="79314" y="295288"/>
                  </a:lnTo>
                  <a:lnTo>
                    <a:pt x="135033" y="318381"/>
                  </a:lnTo>
                  <a:lnTo>
                    <a:pt x="165645" y="321372"/>
                  </a:lnTo>
                  <a:lnTo>
                    <a:pt x="220418" y="321372"/>
                  </a:lnTo>
                  <a:lnTo>
                    <a:pt x="198208" y="328105"/>
                  </a:lnTo>
                  <a:lnTo>
                    <a:pt x="165645" y="331291"/>
                  </a:lnTo>
                  <a:close/>
                </a:path>
                <a:path w="331469" h="331469">
                  <a:moveTo>
                    <a:pt x="220418" y="321372"/>
                  </a:moveTo>
                  <a:lnTo>
                    <a:pt x="165645" y="321372"/>
                  </a:lnTo>
                  <a:lnTo>
                    <a:pt x="196257" y="318381"/>
                  </a:lnTo>
                  <a:lnTo>
                    <a:pt x="225258" y="309593"/>
                  </a:lnTo>
                  <a:lnTo>
                    <a:pt x="275745" y="275745"/>
                  </a:lnTo>
                  <a:lnTo>
                    <a:pt x="309593" y="225258"/>
                  </a:lnTo>
                  <a:lnTo>
                    <a:pt x="321372" y="165645"/>
                  </a:lnTo>
                  <a:lnTo>
                    <a:pt x="318381" y="135033"/>
                  </a:lnTo>
                  <a:lnTo>
                    <a:pt x="295288" y="79314"/>
                  </a:lnTo>
                  <a:lnTo>
                    <a:pt x="251977" y="36002"/>
                  </a:lnTo>
                  <a:lnTo>
                    <a:pt x="196257" y="12910"/>
                  </a:lnTo>
                  <a:lnTo>
                    <a:pt x="165645" y="9918"/>
                  </a:lnTo>
                  <a:lnTo>
                    <a:pt x="220418" y="9918"/>
                  </a:lnTo>
                  <a:lnTo>
                    <a:pt x="257482" y="27757"/>
                  </a:lnTo>
                  <a:lnTo>
                    <a:pt x="303533" y="73809"/>
                  </a:lnTo>
                  <a:lnTo>
                    <a:pt x="328105" y="133082"/>
                  </a:lnTo>
                  <a:lnTo>
                    <a:pt x="331291" y="165645"/>
                  </a:lnTo>
                  <a:lnTo>
                    <a:pt x="328105" y="198208"/>
                  </a:lnTo>
                  <a:lnTo>
                    <a:pt x="303533" y="257482"/>
                  </a:lnTo>
                  <a:lnTo>
                    <a:pt x="257482" y="303533"/>
                  </a:lnTo>
                  <a:lnTo>
                    <a:pt x="229060" y="318752"/>
                  </a:lnTo>
                  <a:lnTo>
                    <a:pt x="220418" y="32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4859" y="186089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4529" y="1860567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69" h="331469">
                  <a:moveTo>
                    <a:pt x="165645" y="331291"/>
                  </a:moveTo>
                  <a:lnTo>
                    <a:pt x="102230" y="318752"/>
                  </a:lnTo>
                  <a:lnTo>
                    <a:pt x="48536" y="282754"/>
                  </a:lnTo>
                  <a:lnTo>
                    <a:pt x="12539" y="229060"/>
                  </a:lnTo>
                  <a:lnTo>
                    <a:pt x="0" y="165645"/>
                  </a:lnTo>
                  <a:lnTo>
                    <a:pt x="3185" y="133082"/>
                  </a:lnTo>
                  <a:lnTo>
                    <a:pt x="27757" y="73809"/>
                  </a:lnTo>
                  <a:lnTo>
                    <a:pt x="73809" y="27757"/>
                  </a:lnTo>
                  <a:lnTo>
                    <a:pt x="133082" y="3185"/>
                  </a:lnTo>
                  <a:lnTo>
                    <a:pt x="165645" y="0"/>
                  </a:lnTo>
                  <a:lnTo>
                    <a:pt x="198208" y="3185"/>
                  </a:lnTo>
                  <a:lnTo>
                    <a:pt x="220418" y="9918"/>
                  </a:lnTo>
                  <a:lnTo>
                    <a:pt x="165645" y="9918"/>
                  </a:lnTo>
                  <a:lnTo>
                    <a:pt x="135033" y="12910"/>
                  </a:lnTo>
                  <a:lnTo>
                    <a:pt x="79314" y="36002"/>
                  </a:lnTo>
                  <a:lnTo>
                    <a:pt x="36002" y="79314"/>
                  </a:lnTo>
                  <a:lnTo>
                    <a:pt x="12910" y="135033"/>
                  </a:lnTo>
                  <a:lnTo>
                    <a:pt x="9918" y="165645"/>
                  </a:lnTo>
                  <a:lnTo>
                    <a:pt x="12910" y="196257"/>
                  </a:lnTo>
                  <a:lnTo>
                    <a:pt x="36002" y="251977"/>
                  </a:lnTo>
                  <a:lnTo>
                    <a:pt x="79314" y="295288"/>
                  </a:lnTo>
                  <a:lnTo>
                    <a:pt x="135033" y="318381"/>
                  </a:lnTo>
                  <a:lnTo>
                    <a:pt x="165645" y="321372"/>
                  </a:lnTo>
                  <a:lnTo>
                    <a:pt x="220418" y="321372"/>
                  </a:lnTo>
                  <a:lnTo>
                    <a:pt x="198208" y="328105"/>
                  </a:lnTo>
                  <a:lnTo>
                    <a:pt x="165645" y="331291"/>
                  </a:lnTo>
                  <a:close/>
                </a:path>
                <a:path w="331469" h="331469">
                  <a:moveTo>
                    <a:pt x="220418" y="321372"/>
                  </a:moveTo>
                  <a:lnTo>
                    <a:pt x="165645" y="321372"/>
                  </a:lnTo>
                  <a:lnTo>
                    <a:pt x="196257" y="318381"/>
                  </a:lnTo>
                  <a:lnTo>
                    <a:pt x="225258" y="309593"/>
                  </a:lnTo>
                  <a:lnTo>
                    <a:pt x="275745" y="275745"/>
                  </a:lnTo>
                  <a:lnTo>
                    <a:pt x="309593" y="225258"/>
                  </a:lnTo>
                  <a:lnTo>
                    <a:pt x="321372" y="165645"/>
                  </a:lnTo>
                  <a:lnTo>
                    <a:pt x="318381" y="135033"/>
                  </a:lnTo>
                  <a:lnTo>
                    <a:pt x="295288" y="79314"/>
                  </a:lnTo>
                  <a:lnTo>
                    <a:pt x="251977" y="36002"/>
                  </a:lnTo>
                  <a:lnTo>
                    <a:pt x="196257" y="12910"/>
                  </a:lnTo>
                  <a:lnTo>
                    <a:pt x="165645" y="9918"/>
                  </a:lnTo>
                  <a:lnTo>
                    <a:pt x="220418" y="9918"/>
                  </a:lnTo>
                  <a:lnTo>
                    <a:pt x="257482" y="27757"/>
                  </a:lnTo>
                  <a:lnTo>
                    <a:pt x="303533" y="73809"/>
                  </a:lnTo>
                  <a:lnTo>
                    <a:pt x="328105" y="133082"/>
                  </a:lnTo>
                  <a:lnTo>
                    <a:pt x="331291" y="165645"/>
                  </a:lnTo>
                  <a:lnTo>
                    <a:pt x="328105" y="198208"/>
                  </a:lnTo>
                  <a:lnTo>
                    <a:pt x="303533" y="257482"/>
                  </a:lnTo>
                  <a:lnTo>
                    <a:pt x="257482" y="303533"/>
                  </a:lnTo>
                  <a:lnTo>
                    <a:pt x="229060" y="318752"/>
                  </a:lnTo>
                  <a:lnTo>
                    <a:pt x="220418" y="32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8008" y="6010371"/>
              <a:ext cx="5016500" cy="3564254"/>
            </a:xfrm>
            <a:custGeom>
              <a:avLst/>
              <a:gdLst/>
              <a:ahLst/>
              <a:cxnLst/>
              <a:rect l="l" t="t" r="r" b="b"/>
              <a:pathLst>
                <a:path w="5016500" h="3564254">
                  <a:moveTo>
                    <a:pt x="5015920" y="3563655"/>
                  </a:moveTo>
                  <a:lnTo>
                    <a:pt x="0" y="3563655"/>
                  </a:lnTo>
                  <a:lnTo>
                    <a:pt x="0" y="3528719"/>
                  </a:lnTo>
                  <a:lnTo>
                    <a:pt x="4980985" y="3528719"/>
                  </a:lnTo>
                  <a:lnTo>
                    <a:pt x="4980985" y="0"/>
                  </a:lnTo>
                  <a:lnTo>
                    <a:pt x="5015920" y="34935"/>
                  </a:lnTo>
                  <a:lnTo>
                    <a:pt x="5015920" y="3563655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2762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8" y="0"/>
                  </a:lnTo>
                  <a:lnTo>
                    <a:pt x="5032169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8699" y="5822696"/>
              <a:ext cx="5083175" cy="3759835"/>
            </a:xfrm>
            <a:custGeom>
              <a:avLst/>
              <a:gdLst/>
              <a:ahLst/>
              <a:cxnLst/>
              <a:rect l="l" t="t" r="r" b="b"/>
              <a:pathLst>
                <a:path w="5083175" h="3759834">
                  <a:moveTo>
                    <a:pt x="5040293" y="3716394"/>
                  </a:moveTo>
                  <a:lnTo>
                    <a:pt x="0" y="3716394"/>
                  </a:lnTo>
                  <a:lnTo>
                    <a:pt x="0" y="0"/>
                  </a:lnTo>
                  <a:lnTo>
                    <a:pt x="4863993" y="0"/>
                  </a:lnTo>
                  <a:lnTo>
                    <a:pt x="4872118" y="8124"/>
                  </a:lnTo>
                  <a:lnTo>
                    <a:pt x="8124" y="8124"/>
                  </a:lnTo>
                  <a:lnTo>
                    <a:pt x="8124" y="3708269"/>
                  </a:lnTo>
                  <a:lnTo>
                    <a:pt x="5040293" y="3708269"/>
                  </a:lnTo>
                  <a:lnTo>
                    <a:pt x="5040293" y="3716394"/>
                  </a:lnTo>
                  <a:close/>
                </a:path>
                <a:path w="5083175" h="3759834">
                  <a:moveTo>
                    <a:pt x="5040293" y="3708269"/>
                  </a:moveTo>
                  <a:lnTo>
                    <a:pt x="5032168" y="3708269"/>
                  </a:lnTo>
                  <a:lnTo>
                    <a:pt x="5032168" y="181987"/>
                  </a:lnTo>
                  <a:lnTo>
                    <a:pt x="4859931" y="181987"/>
                  </a:lnTo>
                  <a:lnTo>
                    <a:pt x="4858306" y="180362"/>
                  </a:lnTo>
                  <a:lnTo>
                    <a:pt x="4858306" y="8124"/>
                  </a:lnTo>
                  <a:lnTo>
                    <a:pt x="4872118" y="8124"/>
                  </a:lnTo>
                  <a:lnTo>
                    <a:pt x="4877805" y="13811"/>
                  </a:lnTo>
                  <a:lnTo>
                    <a:pt x="4866430" y="13811"/>
                  </a:lnTo>
                  <a:lnTo>
                    <a:pt x="4866430" y="173050"/>
                  </a:lnTo>
                  <a:lnTo>
                    <a:pt x="5037044" y="173050"/>
                  </a:lnTo>
                  <a:lnTo>
                    <a:pt x="5051668" y="187674"/>
                  </a:lnTo>
                  <a:lnTo>
                    <a:pt x="5040293" y="187674"/>
                  </a:lnTo>
                  <a:lnTo>
                    <a:pt x="5040293" y="3708269"/>
                  </a:lnTo>
                  <a:close/>
                </a:path>
                <a:path w="5083175" h="3759834">
                  <a:moveTo>
                    <a:pt x="5037044" y="173050"/>
                  </a:moveTo>
                  <a:lnTo>
                    <a:pt x="5026482" y="173050"/>
                  </a:lnTo>
                  <a:lnTo>
                    <a:pt x="4946862" y="93430"/>
                  </a:lnTo>
                  <a:lnTo>
                    <a:pt x="4866430" y="13811"/>
                  </a:lnTo>
                  <a:lnTo>
                    <a:pt x="4877805" y="13811"/>
                  </a:lnTo>
                  <a:lnTo>
                    <a:pt x="5037044" y="173050"/>
                  </a:lnTo>
                  <a:close/>
                </a:path>
                <a:path w="5083175" h="3759834">
                  <a:moveTo>
                    <a:pt x="5082976" y="3751329"/>
                  </a:moveTo>
                  <a:lnTo>
                    <a:pt x="5075228" y="3751329"/>
                  </a:lnTo>
                  <a:lnTo>
                    <a:pt x="5075228" y="222609"/>
                  </a:lnTo>
                  <a:lnTo>
                    <a:pt x="5040293" y="187674"/>
                  </a:lnTo>
                  <a:lnTo>
                    <a:pt x="5051668" y="187674"/>
                  </a:lnTo>
                  <a:lnTo>
                    <a:pt x="5082976" y="218983"/>
                  </a:lnTo>
                  <a:lnTo>
                    <a:pt x="5082976" y="3751329"/>
                  </a:lnTo>
                  <a:close/>
                </a:path>
                <a:path w="5083175" h="3759834">
                  <a:moveTo>
                    <a:pt x="5082976" y="3759453"/>
                  </a:moveTo>
                  <a:lnTo>
                    <a:pt x="51183" y="3759453"/>
                  </a:lnTo>
                  <a:lnTo>
                    <a:pt x="51183" y="3716394"/>
                  </a:lnTo>
                  <a:lnTo>
                    <a:pt x="59308" y="3716394"/>
                  </a:lnTo>
                  <a:lnTo>
                    <a:pt x="59308" y="3751329"/>
                  </a:lnTo>
                  <a:lnTo>
                    <a:pt x="5082976" y="3751329"/>
                  </a:lnTo>
                  <a:lnTo>
                    <a:pt x="5082976" y="3759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1632" y="6010371"/>
              <a:ext cx="5016500" cy="3564254"/>
            </a:xfrm>
            <a:custGeom>
              <a:avLst/>
              <a:gdLst/>
              <a:ahLst/>
              <a:cxnLst/>
              <a:rect l="l" t="t" r="r" b="b"/>
              <a:pathLst>
                <a:path w="5016500" h="3564254">
                  <a:moveTo>
                    <a:pt x="5015920" y="3563655"/>
                  </a:moveTo>
                  <a:lnTo>
                    <a:pt x="0" y="3563655"/>
                  </a:lnTo>
                  <a:lnTo>
                    <a:pt x="0" y="3528719"/>
                  </a:lnTo>
                  <a:lnTo>
                    <a:pt x="4980985" y="3528719"/>
                  </a:lnTo>
                  <a:lnTo>
                    <a:pt x="4980985" y="0"/>
                  </a:lnTo>
                  <a:lnTo>
                    <a:pt x="5015920" y="34935"/>
                  </a:lnTo>
                  <a:lnTo>
                    <a:pt x="5015920" y="3563655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385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8" y="0"/>
                  </a:lnTo>
                  <a:lnTo>
                    <a:pt x="5032168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02323" y="5822696"/>
              <a:ext cx="5083175" cy="3759835"/>
            </a:xfrm>
            <a:custGeom>
              <a:avLst/>
              <a:gdLst/>
              <a:ahLst/>
              <a:cxnLst/>
              <a:rect l="l" t="t" r="r" b="b"/>
              <a:pathLst>
                <a:path w="5083175" h="3759834">
                  <a:moveTo>
                    <a:pt x="5040293" y="3716394"/>
                  </a:moveTo>
                  <a:lnTo>
                    <a:pt x="0" y="3716394"/>
                  </a:lnTo>
                  <a:lnTo>
                    <a:pt x="0" y="0"/>
                  </a:lnTo>
                  <a:lnTo>
                    <a:pt x="4863993" y="0"/>
                  </a:lnTo>
                  <a:lnTo>
                    <a:pt x="4872118" y="8124"/>
                  </a:lnTo>
                  <a:lnTo>
                    <a:pt x="8124" y="8124"/>
                  </a:lnTo>
                  <a:lnTo>
                    <a:pt x="8124" y="3708269"/>
                  </a:lnTo>
                  <a:lnTo>
                    <a:pt x="5040293" y="3708269"/>
                  </a:lnTo>
                  <a:lnTo>
                    <a:pt x="5040293" y="3716394"/>
                  </a:lnTo>
                  <a:close/>
                </a:path>
                <a:path w="5083175" h="3759834">
                  <a:moveTo>
                    <a:pt x="5040293" y="3708269"/>
                  </a:moveTo>
                  <a:lnTo>
                    <a:pt x="5032168" y="3708269"/>
                  </a:lnTo>
                  <a:lnTo>
                    <a:pt x="5032168" y="181987"/>
                  </a:lnTo>
                  <a:lnTo>
                    <a:pt x="4859930" y="181987"/>
                  </a:lnTo>
                  <a:lnTo>
                    <a:pt x="4858305" y="180362"/>
                  </a:lnTo>
                  <a:lnTo>
                    <a:pt x="4858305" y="8124"/>
                  </a:lnTo>
                  <a:lnTo>
                    <a:pt x="4872118" y="8124"/>
                  </a:lnTo>
                  <a:lnTo>
                    <a:pt x="4877805" y="13811"/>
                  </a:lnTo>
                  <a:lnTo>
                    <a:pt x="4866430" y="13811"/>
                  </a:lnTo>
                  <a:lnTo>
                    <a:pt x="4866430" y="173050"/>
                  </a:lnTo>
                  <a:lnTo>
                    <a:pt x="5037044" y="173050"/>
                  </a:lnTo>
                  <a:lnTo>
                    <a:pt x="5051668" y="187674"/>
                  </a:lnTo>
                  <a:lnTo>
                    <a:pt x="5040293" y="187674"/>
                  </a:lnTo>
                  <a:lnTo>
                    <a:pt x="5040293" y="3708269"/>
                  </a:lnTo>
                  <a:close/>
                </a:path>
                <a:path w="5083175" h="3759834">
                  <a:moveTo>
                    <a:pt x="5037044" y="173050"/>
                  </a:moveTo>
                  <a:lnTo>
                    <a:pt x="5026482" y="173050"/>
                  </a:lnTo>
                  <a:lnTo>
                    <a:pt x="4946862" y="93430"/>
                  </a:lnTo>
                  <a:lnTo>
                    <a:pt x="4866430" y="13811"/>
                  </a:lnTo>
                  <a:lnTo>
                    <a:pt x="4877805" y="13811"/>
                  </a:lnTo>
                  <a:lnTo>
                    <a:pt x="5037044" y="173050"/>
                  </a:lnTo>
                  <a:close/>
                </a:path>
                <a:path w="5083175" h="3759834">
                  <a:moveTo>
                    <a:pt x="5082976" y="3751329"/>
                  </a:moveTo>
                  <a:lnTo>
                    <a:pt x="5075228" y="3751329"/>
                  </a:lnTo>
                  <a:lnTo>
                    <a:pt x="5075228" y="222609"/>
                  </a:lnTo>
                  <a:lnTo>
                    <a:pt x="5040293" y="187674"/>
                  </a:lnTo>
                  <a:lnTo>
                    <a:pt x="5051668" y="187674"/>
                  </a:lnTo>
                  <a:lnTo>
                    <a:pt x="5082976" y="218983"/>
                  </a:lnTo>
                  <a:lnTo>
                    <a:pt x="5082976" y="3751329"/>
                  </a:lnTo>
                  <a:close/>
                </a:path>
                <a:path w="5083175" h="3759834">
                  <a:moveTo>
                    <a:pt x="5082976" y="3759453"/>
                  </a:moveTo>
                  <a:lnTo>
                    <a:pt x="51184" y="3759453"/>
                  </a:lnTo>
                  <a:lnTo>
                    <a:pt x="51184" y="3716394"/>
                  </a:lnTo>
                  <a:lnTo>
                    <a:pt x="59308" y="3716394"/>
                  </a:lnTo>
                  <a:lnTo>
                    <a:pt x="59308" y="3751329"/>
                  </a:lnTo>
                  <a:lnTo>
                    <a:pt x="5082976" y="3751329"/>
                  </a:lnTo>
                  <a:lnTo>
                    <a:pt x="5082976" y="3759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35255" y="6010371"/>
              <a:ext cx="5016500" cy="3564254"/>
            </a:xfrm>
            <a:custGeom>
              <a:avLst/>
              <a:gdLst/>
              <a:ahLst/>
              <a:cxnLst/>
              <a:rect l="l" t="t" r="r" b="b"/>
              <a:pathLst>
                <a:path w="5016500" h="3564254">
                  <a:moveTo>
                    <a:pt x="5015920" y="3563655"/>
                  </a:moveTo>
                  <a:lnTo>
                    <a:pt x="0" y="3563655"/>
                  </a:lnTo>
                  <a:lnTo>
                    <a:pt x="0" y="3528719"/>
                  </a:lnTo>
                  <a:lnTo>
                    <a:pt x="4980985" y="3528719"/>
                  </a:lnTo>
                  <a:lnTo>
                    <a:pt x="4980985" y="0"/>
                  </a:lnTo>
                  <a:lnTo>
                    <a:pt x="5015920" y="34935"/>
                  </a:lnTo>
                  <a:lnTo>
                    <a:pt x="5015920" y="3563655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80009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7" y="0"/>
                  </a:lnTo>
                  <a:lnTo>
                    <a:pt x="5032168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75935" y="1895575"/>
              <a:ext cx="5083175" cy="7686675"/>
            </a:xfrm>
            <a:custGeom>
              <a:avLst/>
              <a:gdLst/>
              <a:ahLst/>
              <a:cxnLst/>
              <a:rect l="l" t="t" r="r" b="b"/>
              <a:pathLst>
                <a:path w="5083175" h="7686675">
                  <a:moveTo>
                    <a:pt x="5075237" y="34937"/>
                  </a:moveTo>
                  <a:lnTo>
                    <a:pt x="5040300" y="0"/>
                  </a:lnTo>
                  <a:lnTo>
                    <a:pt x="5040300" y="3528720"/>
                  </a:lnTo>
                  <a:lnTo>
                    <a:pt x="59309" y="3528720"/>
                  </a:lnTo>
                  <a:lnTo>
                    <a:pt x="59309" y="3563658"/>
                  </a:lnTo>
                  <a:lnTo>
                    <a:pt x="5075237" y="3563658"/>
                  </a:lnTo>
                  <a:lnTo>
                    <a:pt x="5075237" y="34937"/>
                  </a:lnTo>
                  <a:close/>
                </a:path>
                <a:path w="5083175" h="7686675">
                  <a:moveTo>
                    <a:pt x="5082984" y="4146105"/>
                  </a:moveTo>
                  <a:lnTo>
                    <a:pt x="5075237" y="4138358"/>
                  </a:lnTo>
                  <a:lnTo>
                    <a:pt x="5075237" y="4149737"/>
                  </a:lnTo>
                  <a:lnTo>
                    <a:pt x="5075237" y="7678458"/>
                  </a:lnTo>
                  <a:lnTo>
                    <a:pt x="59309" y="7678458"/>
                  </a:lnTo>
                  <a:lnTo>
                    <a:pt x="59309" y="7643520"/>
                  </a:lnTo>
                  <a:lnTo>
                    <a:pt x="5040300" y="7643520"/>
                  </a:lnTo>
                  <a:lnTo>
                    <a:pt x="5040300" y="7635392"/>
                  </a:lnTo>
                  <a:lnTo>
                    <a:pt x="5040300" y="4114800"/>
                  </a:lnTo>
                  <a:lnTo>
                    <a:pt x="5075237" y="4149737"/>
                  </a:lnTo>
                  <a:lnTo>
                    <a:pt x="5075237" y="4138358"/>
                  </a:lnTo>
                  <a:lnTo>
                    <a:pt x="5051679" y="4114800"/>
                  </a:lnTo>
                  <a:lnTo>
                    <a:pt x="5037048" y="4100182"/>
                  </a:lnTo>
                  <a:lnTo>
                    <a:pt x="5032172" y="4095305"/>
                  </a:lnTo>
                  <a:lnTo>
                    <a:pt x="5032172" y="4109110"/>
                  </a:lnTo>
                  <a:lnTo>
                    <a:pt x="5032172" y="7635392"/>
                  </a:lnTo>
                  <a:lnTo>
                    <a:pt x="8128" y="7635392"/>
                  </a:lnTo>
                  <a:lnTo>
                    <a:pt x="8128" y="3935247"/>
                  </a:lnTo>
                  <a:lnTo>
                    <a:pt x="4858309" y="3935247"/>
                  </a:lnTo>
                  <a:lnTo>
                    <a:pt x="4858309" y="4107484"/>
                  </a:lnTo>
                  <a:lnTo>
                    <a:pt x="4859934" y="4109110"/>
                  </a:lnTo>
                  <a:lnTo>
                    <a:pt x="5032172" y="4109110"/>
                  </a:lnTo>
                  <a:lnTo>
                    <a:pt x="5032172" y="4095305"/>
                  </a:lnTo>
                  <a:lnTo>
                    <a:pt x="5026495" y="4089628"/>
                  </a:lnTo>
                  <a:lnTo>
                    <a:pt x="5026495" y="4100182"/>
                  </a:lnTo>
                  <a:lnTo>
                    <a:pt x="4866437" y="4100182"/>
                  </a:lnTo>
                  <a:lnTo>
                    <a:pt x="4866437" y="3940937"/>
                  </a:lnTo>
                  <a:lnTo>
                    <a:pt x="4946866" y="4020553"/>
                  </a:lnTo>
                  <a:lnTo>
                    <a:pt x="5026495" y="4100182"/>
                  </a:lnTo>
                  <a:lnTo>
                    <a:pt x="5026495" y="4089628"/>
                  </a:lnTo>
                  <a:lnTo>
                    <a:pt x="4877816" y="3940937"/>
                  </a:lnTo>
                  <a:lnTo>
                    <a:pt x="4872126" y="3935247"/>
                  </a:lnTo>
                  <a:lnTo>
                    <a:pt x="4863998" y="3927132"/>
                  </a:lnTo>
                  <a:lnTo>
                    <a:pt x="0" y="3927132"/>
                  </a:lnTo>
                  <a:lnTo>
                    <a:pt x="0" y="7643520"/>
                  </a:lnTo>
                  <a:lnTo>
                    <a:pt x="51193" y="7643520"/>
                  </a:lnTo>
                  <a:lnTo>
                    <a:pt x="51193" y="7686586"/>
                  </a:lnTo>
                  <a:lnTo>
                    <a:pt x="5082984" y="7686586"/>
                  </a:lnTo>
                  <a:lnTo>
                    <a:pt x="5082984" y="7678458"/>
                  </a:lnTo>
                  <a:lnTo>
                    <a:pt x="5082984" y="4146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80009" y="17152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7" y="0"/>
                  </a:lnTo>
                  <a:lnTo>
                    <a:pt x="5032168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75946" y="1707896"/>
              <a:ext cx="5083175" cy="3759835"/>
            </a:xfrm>
            <a:custGeom>
              <a:avLst/>
              <a:gdLst/>
              <a:ahLst/>
              <a:cxnLst/>
              <a:rect l="l" t="t" r="r" b="b"/>
              <a:pathLst>
                <a:path w="5083175" h="3759835">
                  <a:moveTo>
                    <a:pt x="5040293" y="3716394"/>
                  </a:moveTo>
                  <a:lnTo>
                    <a:pt x="0" y="3716394"/>
                  </a:lnTo>
                  <a:lnTo>
                    <a:pt x="0" y="0"/>
                  </a:lnTo>
                  <a:lnTo>
                    <a:pt x="4863993" y="0"/>
                  </a:lnTo>
                  <a:lnTo>
                    <a:pt x="4872118" y="8124"/>
                  </a:lnTo>
                  <a:lnTo>
                    <a:pt x="8124" y="8124"/>
                  </a:lnTo>
                  <a:lnTo>
                    <a:pt x="8124" y="3708269"/>
                  </a:lnTo>
                  <a:lnTo>
                    <a:pt x="5040293" y="3708269"/>
                  </a:lnTo>
                  <a:lnTo>
                    <a:pt x="5040293" y="3716394"/>
                  </a:lnTo>
                  <a:close/>
                </a:path>
                <a:path w="5083175" h="3759835">
                  <a:moveTo>
                    <a:pt x="5040293" y="3708269"/>
                  </a:moveTo>
                  <a:lnTo>
                    <a:pt x="5032168" y="3708269"/>
                  </a:lnTo>
                  <a:lnTo>
                    <a:pt x="5032168" y="181987"/>
                  </a:lnTo>
                  <a:lnTo>
                    <a:pt x="4859930" y="181987"/>
                  </a:lnTo>
                  <a:lnTo>
                    <a:pt x="4858305" y="180362"/>
                  </a:lnTo>
                  <a:lnTo>
                    <a:pt x="4858305" y="8124"/>
                  </a:lnTo>
                  <a:lnTo>
                    <a:pt x="4872118" y="8124"/>
                  </a:lnTo>
                  <a:lnTo>
                    <a:pt x="4877805" y="13811"/>
                  </a:lnTo>
                  <a:lnTo>
                    <a:pt x="4866430" y="13811"/>
                  </a:lnTo>
                  <a:lnTo>
                    <a:pt x="4866430" y="173050"/>
                  </a:lnTo>
                  <a:lnTo>
                    <a:pt x="5037044" y="173050"/>
                  </a:lnTo>
                  <a:lnTo>
                    <a:pt x="5051668" y="187674"/>
                  </a:lnTo>
                  <a:lnTo>
                    <a:pt x="5040293" y="187674"/>
                  </a:lnTo>
                  <a:lnTo>
                    <a:pt x="5040293" y="3708269"/>
                  </a:lnTo>
                  <a:close/>
                </a:path>
                <a:path w="5083175" h="3759835">
                  <a:moveTo>
                    <a:pt x="5037044" y="173050"/>
                  </a:moveTo>
                  <a:lnTo>
                    <a:pt x="5026482" y="173050"/>
                  </a:lnTo>
                  <a:lnTo>
                    <a:pt x="4946862" y="93431"/>
                  </a:lnTo>
                  <a:lnTo>
                    <a:pt x="4866430" y="13811"/>
                  </a:lnTo>
                  <a:lnTo>
                    <a:pt x="4877805" y="13811"/>
                  </a:lnTo>
                  <a:lnTo>
                    <a:pt x="5037044" y="173050"/>
                  </a:lnTo>
                  <a:close/>
                </a:path>
                <a:path w="5083175" h="3759835">
                  <a:moveTo>
                    <a:pt x="5082976" y="3751329"/>
                  </a:moveTo>
                  <a:lnTo>
                    <a:pt x="5075228" y="3751329"/>
                  </a:lnTo>
                  <a:lnTo>
                    <a:pt x="5075228" y="222609"/>
                  </a:lnTo>
                  <a:lnTo>
                    <a:pt x="5040293" y="187674"/>
                  </a:lnTo>
                  <a:lnTo>
                    <a:pt x="5051668" y="187674"/>
                  </a:lnTo>
                  <a:lnTo>
                    <a:pt x="5082976" y="218983"/>
                  </a:lnTo>
                  <a:lnTo>
                    <a:pt x="5082976" y="3751329"/>
                  </a:lnTo>
                  <a:close/>
                </a:path>
                <a:path w="5083175" h="3759835">
                  <a:moveTo>
                    <a:pt x="5082976" y="3759453"/>
                  </a:moveTo>
                  <a:lnTo>
                    <a:pt x="51184" y="3759453"/>
                  </a:lnTo>
                  <a:lnTo>
                    <a:pt x="51184" y="3716394"/>
                  </a:lnTo>
                  <a:lnTo>
                    <a:pt x="59308" y="3716394"/>
                  </a:lnTo>
                  <a:lnTo>
                    <a:pt x="59308" y="3751329"/>
                  </a:lnTo>
                  <a:lnTo>
                    <a:pt x="5082976" y="3751329"/>
                  </a:lnTo>
                  <a:lnTo>
                    <a:pt x="5082976" y="3759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793"/>
                  </a:moveTo>
                  <a:lnTo>
                    <a:pt x="0" y="102079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793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231" y="5844148"/>
              <a:ext cx="2210183" cy="290137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186978" y="2621949"/>
              <a:ext cx="264160" cy="639445"/>
            </a:xfrm>
            <a:custGeom>
              <a:avLst/>
              <a:gdLst/>
              <a:ahLst/>
              <a:cxnLst/>
              <a:rect l="l" t="t" r="r" b="b"/>
              <a:pathLst>
                <a:path w="264159" h="639445">
                  <a:moveTo>
                    <a:pt x="263742" y="639101"/>
                  </a:moveTo>
                  <a:lnTo>
                    <a:pt x="0" y="639101"/>
                  </a:lnTo>
                  <a:lnTo>
                    <a:pt x="0" y="0"/>
                  </a:lnTo>
                  <a:lnTo>
                    <a:pt x="263742" y="0"/>
                  </a:lnTo>
                  <a:lnTo>
                    <a:pt x="263742" y="639101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558194" y="3296892"/>
              <a:ext cx="275590" cy="499745"/>
            </a:xfrm>
            <a:custGeom>
              <a:avLst/>
              <a:gdLst/>
              <a:ahLst/>
              <a:cxnLst/>
              <a:rect l="l" t="t" r="r" b="b"/>
              <a:pathLst>
                <a:path w="275590" h="499745">
                  <a:moveTo>
                    <a:pt x="275007" y="499226"/>
                  </a:moveTo>
                  <a:lnTo>
                    <a:pt x="0" y="499226"/>
                  </a:lnTo>
                  <a:lnTo>
                    <a:pt x="0" y="0"/>
                  </a:lnTo>
                  <a:lnTo>
                    <a:pt x="275007" y="0"/>
                  </a:lnTo>
                  <a:lnTo>
                    <a:pt x="275007" y="499226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58183" y="2621943"/>
              <a:ext cx="1892935" cy="1172210"/>
            </a:xfrm>
            <a:custGeom>
              <a:avLst/>
              <a:gdLst/>
              <a:ahLst/>
              <a:cxnLst/>
              <a:rect l="l" t="t" r="r" b="b"/>
              <a:pathLst>
                <a:path w="1892934" h="1172210">
                  <a:moveTo>
                    <a:pt x="1666952" y="527323"/>
                  </a:moveTo>
                  <a:lnTo>
                    <a:pt x="1658438" y="527323"/>
                  </a:lnTo>
                  <a:lnTo>
                    <a:pt x="1653139" y="521989"/>
                  </a:lnTo>
                  <a:lnTo>
                    <a:pt x="1656385" y="519322"/>
                  </a:lnTo>
                  <a:lnTo>
                    <a:pt x="1656630" y="519322"/>
                  </a:lnTo>
                  <a:lnTo>
                    <a:pt x="1658026" y="520592"/>
                  </a:lnTo>
                  <a:lnTo>
                    <a:pt x="1660490" y="523132"/>
                  </a:lnTo>
                  <a:lnTo>
                    <a:pt x="1662483" y="523132"/>
                  </a:lnTo>
                  <a:lnTo>
                    <a:pt x="1666952" y="527323"/>
                  </a:lnTo>
                  <a:close/>
                </a:path>
                <a:path w="1892934" h="1172210">
                  <a:moveTo>
                    <a:pt x="1819053" y="527704"/>
                  </a:moveTo>
                  <a:lnTo>
                    <a:pt x="1817814" y="525545"/>
                  </a:lnTo>
                  <a:lnTo>
                    <a:pt x="1817722" y="523767"/>
                  </a:lnTo>
                  <a:lnTo>
                    <a:pt x="1820210" y="522751"/>
                  </a:lnTo>
                  <a:lnTo>
                    <a:pt x="1821732" y="523005"/>
                  </a:lnTo>
                  <a:lnTo>
                    <a:pt x="1823062" y="523132"/>
                  </a:lnTo>
                  <a:lnTo>
                    <a:pt x="1823432" y="523259"/>
                  </a:lnTo>
                  <a:lnTo>
                    <a:pt x="1823725" y="524021"/>
                  </a:lnTo>
                  <a:lnTo>
                    <a:pt x="1824047" y="524402"/>
                  </a:lnTo>
                  <a:lnTo>
                    <a:pt x="1821267" y="527196"/>
                  </a:lnTo>
                  <a:lnTo>
                    <a:pt x="1820210" y="527196"/>
                  </a:lnTo>
                  <a:lnTo>
                    <a:pt x="1819053" y="527704"/>
                  </a:lnTo>
                  <a:close/>
                </a:path>
                <a:path w="1892934" h="1172210">
                  <a:moveTo>
                    <a:pt x="1630263" y="529736"/>
                  </a:moveTo>
                  <a:lnTo>
                    <a:pt x="1628801" y="528720"/>
                  </a:lnTo>
                  <a:lnTo>
                    <a:pt x="1628801" y="525545"/>
                  </a:lnTo>
                  <a:lnTo>
                    <a:pt x="1629792" y="524656"/>
                  </a:lnTo>
                  <a:lnTo>
                    <a:pt x="1630824" y="523513"/>
                  </a:lnTo>
                  <a:lnTo>
                    <a:pt x="1631224" y="523259"/>
                  </a:lnTo>
                  <a:lnTo>
                    <a:pt x="1632352" y="523894"/>
                  </a:lnTo>
                  <a:lnTo>
                    <a:pt x="1632352" y="528339"/>
                  </a:lnTo>
                  <a:lnTo>
                    <a:pt x="1630562" y="529609"/>
                  </a:lnTo>
                  <a:lnTo>
                    <a:pt x="1630263" y="529736"/>
                  </a:lnTo>
                  <a:close/>
                </a:path>
                <a:path w="1892934" h="1172210">
                  <a:moveTo>
                    <a:pt x="1842221" y="527323"/>
                  </a:moveTo>
                  <a:lnTo>
                    <a:pt x="1835831" y="527323"/>
                  </a:lnTo>
                  <a:lnTo>
                    <a:pt x="1835097" y="526815"/>
                  </a:lnTo>
                  <a:lnTo>
                    <a:pt x="1834799" y="526434"/>
                  </a:lnTo>
                  <a:lnTo>
                    <a:pt x="1835073" y="525926"/>
                  </a:lnTo>
                  <a:lnTo>
                    <a:pt x="1835545" y="525291"/>
                  </a:lnTo>
                  <a:lnTo>
                    <a:pt x="1837842" y="525164"/>
                  </a:lnTo>
                  <a:lnTo>
                    <a:pt x="1841935" y="525164"/>
                  </a:lnTo>
                  <a:lnTo>
                    <a:pt x="1842669" y="525672"/>
                  </a:lnTo>
                  <a:lnTo>
                    <a:pt x="1842967" y="526180"/>
                  </a:lnTo>
                  <a:lnTo>
                    <a:pt x="1842525" y="526815"/>
                  </a:lnTo>
                  <a:lnTo>
                    <a:pt x="1842221" y="527323"/>
                  </a:lnTo>
                  <a:close/>
                </a:path>
                <a:path w="1892934" h="1172210">
                  <a:moveTo>
                    <a:pt x="1821141" y="527323"/>
                  </a:moveTo>
                  <a:lnTo>
                    <a:pt x="1820210" y="527196"/>
                  </a:lnTo>
                  <a:lnTo>
                    <a:pt x="1821267" y="527196"/>
                  </a:lnTo>
                  <a:lnTo>
                    <a:pt x="1821141" y="527323"/>
                  </a:lnTo>
                  <a:close/>
                </a:path>
                <a:path w="1892934" h="1172210">
                  <a:moveTo>
                    <a:pt x="1675991" y="533927"/>
                  </a:moveTo>
                  <a:lnTo>
                    <a:pt x="1674130" y="532657"/>
                  </a:lnTo>
                  <a:lnTo>
                    <a:pt x="1673128" y="531514"/>
                  </a:lnTo>
                  <a:lnTo>
                    <a:pt x="1669130" y="531514"/>
                  </a:lnTo>
                  <a:lnTo>
                    <a:pt x="1666755" y="529482"/>
                  </a:lnTo>
                  <a:lnTo>
                    <a:pt x="1662740" y="529482"/>
                  </a:lnTo>
                  <a:lnTo>
                    <a:pt x="1660478" y="527323"/>
                  </a:lnTo>
                  <a:lnTo>
                    <a:pt x="1671039" y="527323"/>
                  </a:lnTo>
                  <a:lnTo>
                    <a:pt x="1672125" y="528847"/>
                  </a:lnTo>
                  <a:lnTo>
                    <a:pt x="1673521" y="529736"/>
                  </a:lnTo>
                  <a:lnTo>
                    <a:pt x="1675338" y="529736"/>
                  </a:lnTo>
                  <a:lnTo>
                    <a:pt x="1678289" y="532530"/>
                  </a:lnTo>
                  <a:lnTo>
                    <a:pt x="1677197" y="533673"/>
                  </a:lnTo>
                  <a:lnTo>
                    <a:pt x="1675991" y="533927"/>
                  </a:lnTo>
                  <a:close/>
                </a:path>
                <a:path w="1892934" h="1172210">
                  <a:moveTo>
                    <a:pt x="1791851" y="535451"/>
                  </a:moveTo>
                  <a:lnTo>
                    <a:pt x="1789655" y="533546"/>
                  </a:lnTo>
                  <a:lnTo>
                    <a:pt x="1785670" y="533546"/>
                  </a:lnTo>
                  <a:lnTo>
                    <a:pt x="1784811" y="533038"/>
                  </a:lnTo>
                  <a:lnTo>
                    <a:pt x="1784638" y="532530"/>
                  </a:lnTo>
                  <a:lnTo>
                    <a:pt x="1785348" y="531768"/>
                  </a:lnTo>
                  <a:lnTo>
                    <a:pt x="1785622" y="531514"/>
                  </a:lnTo>
                  <a:lnTo>
                    <a:pt x="1791917" y="531514"/>
                  </a:lnTo>
                  <a:lnTo>
                    <a:pt x="1794238" y="529228"/>
                  </a:lnTo>
                  <a:lnTo>
                    <a:pt x="1795181" y="531895"/>
                  </a:lnTo>
                  <a:lnTo>
                    <a:pt x="1794357" y="533546"/>
                  </a:lnTo>
                  <a:lnTo>
                    <a:pt x="1793068" y="534562"/>
                  </a:lnTo>
                  <a:lnTo>
                    <a:pt x="1791851" y="535451"/>
                  </a:lnTo>
                  <a:close/>
                </a:path>
                <a:path w="1892934" h="1172210">
                  <a:moveTo>
                    <a:pt x="1675338" y="529736"/>
                  </a:moveTo>
                  <a:lnTo>
                    <a:pt x="1673521" y="529736"/>
                  </a:lnTo>
                  <a:lnTo>
                    <a:pt x="1675204" y="529609"/>
                  </a:lnTo>
                  <a:lnTo>
                    <a:pt x="1675338" y="529736"/>
                  </a:lnTo>
                  <a:close/>
                </a:path>
                <a:path w="1892934" h="1172210">
                  <a:moveTo>
                    <a:pt x="1791917" y="531514"/>
                  </a:moveTo>
                  <a:lnTo>
                    <a:pt x="1785884" y="531514"/>
                  </a:lnTo>
                  <a:lnTo>
                    <a:pt x="1787907" y="531387"/>
                  </a:lnTo>
                  <a:lnTo>
                    <a:pt x="1791917" y="531514"/>
                  </a:lnTo>
                  <a:close/>
                </a:path>
                <a:path w="1892934" h="1172210">
                  <a:moveTo>
                    <a:pt x="1757161" y="542055"/>
                  </a:moveTo>
                  <a:lnTo>
                    <a:pt x="1756224" y="541801"/>
                  </a:lnTo>
                  <a:lnTo>
                    <a:pt x="1754793" y="540150"/>
                  </a:lnTo>
                  <a:lnTo>
                    <a:pt x="1753922" y="539642"/>
                  </a:lnTo>
                  <a:lnTo>
                    <a:pt x="1753146" y="539007"/>
                  </a:lnTo>
                  <a:lnTo>
                    <a:pt x="1756410" y="535705"/>
                  </a:lnTo>
                  <a:lnTo>
                    <a:pt x="1762519" y="535705"/>
                  </a:lnTo>
                  <a:lnTo>
                    <a:pt x="1764882" y="533546"/>
                  </a:lnTo>
                  <a:lnTo>
                    <a:pt x="1774005" y="533546"/>
                  </a:lnTo>
                  <a:lnTo>
                    <a:pt x="1774691" y="534816"/>
                  </a:lnTo>
                  <a:lnTo>
                    <a:pt x="1773778" y="537229"/>
                  </a:lnTo>
                  <a:lnTo>
                    <a:pt x="1773414" y="537483"/>
                  </a:lnTo>
                  <a:lnTo>
                    <a:pt x="1773170" y="537737"/>
                  </a:lnTo>
                  <a:lnTo>
                    <a:pt x="1764888" y="537737"/>
                  </a:lnTo>
                  <a:lnTo>
                    <a:pt x="1764752" y="537864"/>
                  </a:lnTo>
                  <a:lnTo>
                    <a:pt x="1760580" y="537864"/>
                  </a:lnTo>
                  <a:lnTo>
                    <a:pt x="1759787" y="538372"/>
                  </a:lnTo>
                  <a:lnTo>
                    <a:pt x="1759488" y="538880"/>
                  </a:lnTo>
                  <a:lnTo>
                    <a:pt x="1759810" y="540785"/>
                  </a:lnTo>
                  <a:lnTo>
                    <a:pt x="1759220" y="541674"/>
                  </a:lnTo>
                  <a:lnTo>
                    <a:pt x="1758164" y="541928"/>
                  </a:lnTo>
                  <a:lnTo>
                    <a:pt x="1757161" y="542055"/>
                  </a:lnTo>
                  <a:close/>
                </a:path>
                <a:path w="1892934" h="1172210">
                  <a:moveTo>
                    <a:pt x="1691809" y="539769"/>
                  </a:moveTo>
                  <a:lnTo>
                    <a:pt x="1689774" y="539769"/>
                  </a:lnTo>
                  <a:lnTo>
                    <a:pt x="1687584" y="537737"/>
                  </a:lnTo>
                  <a:lnTo>
                    <a:pt x="1685556" y="537737"/>
                  </a:lnTo>
                  <a:lnTo>
                    <a:pt x="1685287" y="537610"/>
                  </a:lnTo>
                  <a:lnTo>
                    <a:pt x="1684995" y="537229"/>
                  </a:lnTo>
                  <a:lnTo>
                    <a:pt x="1684607" y="536467"/>
                  </a:lnTo>
                  <a:lnTo>
                    <a:pt x="1684905" y="535705"/>
                  </a:lnTo>
                  <a:lnTo>
                    <a:pt x="1687674" y="535578"/>
                  </a:lnTo>
                  <a:lnTo>
                    <a:pt x="1689721" y="535705"/>
                  </a:lnTo>
                  <a:lnTo>
                    <a:pt x="1691755" y="535705"/>
                  </a:lnTo>
                  <a:lnTo>
                    <a:pt x="1693087" y="537610"/>
                  </a:lnTo>
                  <a:lnTo>
                    <a:pt x="1693090" y="537864"/>
                  </a:lnTo>
                  <a:lnTo>
                    <a:pt x="1691809" y="539769"/>
                  </a:lnTo>
                  <a:close/>
                </a:path>
                <a:path w="1892934" h="1172210">
                  <a:moveTo>
                    <a:pt x="1835501" y="540150"/>
                  </a:moveTo>
                  <a:lnTo>
                    <a:pt x="1821260" y="540150"/>
                  </a:lnTo>
                  <a:lnTo>
                    <a:pt x="1823593" y="539515"/>
                  </a:lnTo>
                  <a:lnTo>
                    <a:pt x="1825210" y="537864"/>
                  </a:lnTo>
                  <a:lnTo>
                    <a:pt x="1833313" y="537864"/>
                  </a:lnTo>
                  <a:lnTo>
                    <a:pt x="1835878" y="535705"/>
                  </a:lnTo>
                  <a:lnTo>
                    <a:pt x="1839064" y="535705"/>
                  </a:lnTo>
                  <a:lnTo>
                    <a:pt x="1842513" y="535578"/>
                  </a:lnTo>
                  <a:lnTo>
                    <a:pt x="1846696" y="535705"/>
                  </a:lnTo>
                  <a:lnTo>
                    <a:pt x="1847107" y="536467"/>
                  </a:lnTo>
                  <a:lnTo>
                    <a:pt x="1846857" y="537229"/>
                  </a:lnTo>
                  <a:lnTo>
                    <a:pt x="1846481" y="537483"/>
                  </a:lnTo>
                  <a:lnTo>
                    <a:pt x="1846213" y="537737"/>
                  </a:lnTo>
                  <a:lnTo>
                    <a:pt x="1842126" y="537737"/>
                  </a:lnTo>
                  <a:lnTo>
                    <a:pt x="1839817" y="539896"/>
                  </a:lnTo>
                  <a:lnTo>
                    <a:pt x="1835795" y="539896"/>
                  </a:lnTo>
                  <a:lnTo>
                    <a:pt x="1835501" y="540150"/>
                  </a:lnTo>
                  <a:close/>
                </a:path>
                <a:path w="1892934" h="1172210">
                  <a:moveTo>
                    <a:pt x="1749154" y="539769"/>
                  </a:moveTo>
                  <a:lnTo>
                    <a:pt x="1743999" y="539769"/>
                  </a:lnTo>
                  <a:lnTo>
                    <a:pt x="1746457" y="537610"/>
                  </a:lnTo>
                  <a:lnTo>
                    <a:pt x="1749154" y="538499"/>
                  </a:lnTo>
                  <a:lnTo>
                    <a:pt x="1749154" y="539769"/>
                  </a:lnTo>
                  <a:close/>
                </a:path>
                <a:path w="1892934" h="1172210">
                  <a:moveTo>
                    <a:pt x="1743999" y="539769"/>
                  </a:moveTo>
                  <a:lnTo>
                    <a:pt x="1739768" y="539769"/>
                  </a:lnTo>
                  <a:lnTo>
                    <a:pt x="1741881" y="537737"/>
                  </a:lnTo>
                  <a:lnTo>
                    <a:pt x="1743999" y="539769"/>
                  </a:lnTo>
                  <a:close/>
                </a:path>
                <a:path w="1892934" h="1172210">
                  <a:moveTo>
                    <a:pt x="1706415" y="548151"/>
                  </a:moveTo>
                  <a:lnTo>
                    <a:pt x="1699703" y="548151"/>
                  </a:lnTo>
                  <a:lnTo>
                    <a:pt x="1698909" y="544595"/>
                  </a:lnTo>
                  <a:lnTo>
                    <a:pt x="1698068" y="544214"/>
                  </a:lnTo>
                  <a:lnTo>
                    <a:pt x="1697340" y="543198"/>
                  </a:lnTo>
                  <a:lnTo>
                    <a:pt x="1697333" y="542690"/>
                  </a:lnTo>
                  <a:lnTo>
                    <a:pt x="1697525" y="542309"/>
                  </a:lnTo>
                  <a:lnTo>
                    <a:pt x="1697829" y="541928"/>
                  </a:lnTo>
                  <a:lnTo>
                    <a:pt x="1725413" y="541928"/>
                  </a:lnTo>
                  <a:lnTo>
                    <a:pt x="1727519" y="541674"/>
                  </a:lnTo>
                  <a:lnTo>
                    <a:pt x="1729243" y="539896"/>
                  </a:lnTo>
                  <a:lnTo>
                    <a:pt x="1735747" y="539642"/>
                  </a:lnTo>
                  <a:lnTo>
                    <a:pt x="1737585" y="537864"/>
                  </a:lnTo>
                  <a:lnTo>
                    <a:pt x="1739768" y="539769"/>
                  </a:lnTo>
                  <a:lnTo>
                    <a:pt x="1749154" y="539769"/>
                  </a:lnTo>
                  <a:lnTo>
                    <a:pt x="1749154" y="542055"/>
                  </a:lnTo>
                  <a:lnTo>
                    <a:pt x="1737776" y="542055"/>
                  </a:lnTo>
                  <a:lnTo>
                    <a:pt x="1735598" y="543960"/>
                  </a:lnTo>
                  <a:lnTo>
                    <a:pt x="1729536" y="543960"/>
                  </a:lnTo>
                  <a:lnTo>
                    <a:pt x="1727509" y="545865"/>
                  </a:lnTo>
                  <a:lnTo>
                    <a:pt x="1714184" y="545865"/>
                  </a:lnTo>
                  <a:lnTo>
                    <a:pt x="1711159" y="545992"/>
                  </a:lnTo>
                  <a:lnTo>
                    <a:pt x="1708306" y="546246"/>
                  </a:lnTo>
                  <a:lnTo>
                    <a:pt x="1706415" y="548151"/>
                  </a:lnTo>
                  <a:close/>
                </a:path>
                <a:path w="1892934" h="1172210">
                  <a:moveTo>
                    <a:pt x="1762716" y="539769"/>
                  </a:moveTo>
                  <a:lnTo>
                    <a:pt x="1760580" y="537864"/>
                  </a:lnTo>
                  <a:lnTo>
                    <a:pt x="1764752" y="537864"/>
                  </a:lnTo>
                  <a:lnTo>
                    <a:pt x="1762716" y="539769"/>
                  </a:lnTo>
                  <a:close/>
                </a:path>
                <a:path w="1892934" h="1172210">
                  <a:moveTo>
                    <a:pt x="1833733" y="541674"/>
                  </a:moveTo>
                  <a:lnTo>
                    <a:pt x="1806797" y="541674"/>
                  </a:lnTo>
                  <a:lnTo>
                    <a:pt x="1808384" y="540150"/>
                  </a:lnTo>
                  <a:lnTo>
                    <a:pt x="1810997" y="539515"/>
                  </a:lnTo>
                  <a:lnTo>
                    <a:pt x="1813754" y="540023"/>
                  </a:lnTo>
                  <a:lnTo>
                    <a:pt x="1820657" y="540023"/>
                  </a:lnTo>
                  <a:lnTo>
                    <a:pt x="1821260" y="540150"/>
                  </a:lnTo>
                  <a:lnTo>
                    <a:pt x="1835501" y="540150"/>
                  </a:lnTo>
                  <a:lnTo>
                    <a:pt x="1833733" y="541674"/>
                  </a:lnTo>
                  <a:close/>
                </a:path>
                <a:path w="1892934" h="1172210">
                  <a:moveTo>
                    <a:pt x="1804807" y="539896"/>
                  </a:moveTo>
                  <a:lnTo>
                    <a:pt x="1803605" y="539896"/>
                  </a:lnTo>
                  <a:lnTo>
                    <a:pt x="1804625" y="539642"/>
                  </a:lnTo>
                  <a:lnTo>
                    <a:pt x="1804807" y="539896"/>
                  </a:lnTo>
                  <a:close/>
                </a:path>
                <a:path w="1892934" h="1172210">
                  <a:moveTo>
                    <a:pt x="1820657" y="540023"/>
                  </a:moveTo>
                  <a:lnTo>
                    <a:pt x="1813754" y="540023"/>
                  </a:lnTo>
                  <a:lnTo>
                    <a:pt x="1818850" y="539642"/>
                  </a:lnTo>
                  <a:lnTo>
                    <a:pt x="1820657" y="540023"/>
                  </a:lnTo>
                  <a:close/>
                </a:path>
                <a:path w="1892934" h="1172210">
                  <a:moveTo>
                    <a:pt x="1833438" y="541928"/>
                  </a:moveTo>
                  <a:lnTo>
                    <a:pt x="1800270" y="541928"/>
                  </a:lnTo>
                  <a:lnTo>
                    <a:pt x="1802519" y="539769"/>
                  </a:lnTo>
                  <a:lnTo>
                    <a:pt x="1803605" y="539896"/>
                  </a:lnTo>
                  <a:lnTo>
                    <a:pt x="1804807" y="539896"/>
                  </a:lnTo>
                  <a:lnTo>
                    <a:pt x="1805717" y="541166"/>
                  </a:lnTo>
                  <a:lnTo>
                    <a:pt x="1806326" y="541293"/>
                  </a:lnTo>
                  <a:lnTo>
                    <a:pt x="1806797" y="541674"/>
                  </a:lnTo>
                  <a:lnTo>
                    <a:pt x="1833733" y="541674"/>
                  </a:lnTo>
                  <a:lnTo>
                    <a:pt x="1833438" y="541928"/>
                  </a:lnTo>
                  <a:close/>
                </a:path>
                <a:path w="1892934" h="1172210">
                  <a:moveTo>
                    <a:pt x="1725413" y="541928"/>
                  </a:moveTo>
                  <a:lnTo>
                    <a:pt x="1714721" y="541928"/>
                  </a:lnTo>
                  <a:lnTo>
                    <a:pt x="1716893" y="539896"/>
                  </a:lnTo>
                  <a:lnTo>
                    <a:pt x="1723080" y="539896"/>
                  </a:lnTo>
                  <a:lnTo>
                    <a:pt x="1725413" y="541928"/>
                  </a:lnTo>
                  <a:close/>
                </a:path>
                <a:path w="1892934" h="1172210">
                  <a:moveTo>
                    <a:pt x="1819509" y="543960"/>
                  </a:moveTo>
                  <a:lnTo>
                    <a:pt x="1791892" y="543960"/>
                  </a:lnTo>
                  <a:lnTo>
                    <a:pt x="1794112" y="541928"/>
                  </a:lnTo>
                  <a:lnTo>
                    <a:pt x="1827341" y="541928"/>
                  </a:lnTo>
                  <a:lnTo>
                    <a:pt x="1825789" y="543579"/>
                  </a:lnTo>
                  <a:lnTo>
                    <a:pt x="1821093" y="543579"/>
                  </a:lnTo>
                  <a:lnTo>
                    <a:pt x="1819509" y="543960"/>
                  </a:lnTo>
                  <a:close/>
                </a:path>
                <a:path w="1892934" h="1172210">
                  <a:moveTo>
                    <a:pt x="1748229" y="543960"/>
                  </a:moveTo>
                  <a:lnTo>
                    <a:pt x="1747239" y="543198"/>
                  </a:lnTo>
                  <a:lnTo>
                    <a:pt x="1746791" y="542690"/>
                  </a:lnTo>
                  <a:lnTo>
                    <a:pt x="1746177" y="542055"/>
                  </a:lnTo>
                  <a:lnTo>
                    <a:pt x="1749154" y="542055"/>
                  </a:lnTo>
                  <a:lnTo>
                    <a:pt x="1749154" y="542944"/>
                  </a:lnTo>
                  <a:lnTo>
                    <a:pt x="1748754" y="543579"/>
                  </a:lnTo>
                  <a:lnTo>
                    <a:pt x="1748229" y="543960"/>
                  </a:lnTo>
                  <a:close/>
                </a:path>
                <a:path w="1892934" h="1172210">
                  <a:moveTo>
                    <a:pt x="1785665" y="550437"/>
                  </a:moveTo>
                  <a:lnTo>
                    <a:pt x="1776970" y="550437"/>
                  </a:lnTo>
                  <a:lnTo>
                    <a:pt x="1778283" y="550310"/>
                  </a:lnTo>
                  <a:lnTo>
                    <a:pt x="1779440" y="550310"/>
                  </a:lnTo>
                  <a:lnTo>
                    <a:pt x="1779804" y="549929"/>
                  </a:lnTo>
                  <a:lnTo>
                    <a:pt x="1780096" y="549675"/>
                  </a:lnTo>
                  <a:lnTo>
                    <a:pt x="1781063" y="548024"/>
                  </a:lnTo>
                  <a:lnTo>
                    <a:pt x="1780192" y="546500"/>
                  </a:lnTo>
                  <a:lnTo>
                    <a:pt x="1778396" y="546119"/>
                  </a:lnTo>
                  <a:lnTo>
                    <a:pt x="1778291" y="545738"/>
                  </a:lnTo>
                  <a:lnTo>
                    <a:pt x="1778192" y="545103"/>
                  </a:lnTo>
                  <a:lnTo>
                    <a:pt x="1778354" y="544595"/>
                  </a:lnTo>
                  <a:lnTo>
                    <a:pt x="1780765" y="543960"/>
                  </a:lnTo>
                  <a:lnTo>
                    <a:pt x="1782453" y="543706"/>
                  </a:lnTo>
                  <a:lnTo>
                    <a:pt x="1783402" y="542055"/>
                  </a:lnTo>
                  <a:lnTo>
                    <a:pt x="1787722" y="542055"/>
                  </a:lnTo>
                  <a:lnTo>
                    <a:pt x="1789899" y="543960"/>
                  </a:lnTo>
                  <a:lnTo>
                    <a:pt x="1819509" y="543960"/>
                  </a:lnTo>
                  <a:lnTo>
                    <a:pt x="1818981" y="544087"/>
                  </a:lnTo>
                  <a:lnTo>
                    <a:pt x="1817334" y="545738"/>
                  </a:lnTo>
                  <a:lnTo>
                    <a:pt x="1816738" y="545992"/>
                  </a:lnTo>
                  <a:lnTo>
                    <a:pt x="1804643" y="546119"/>
                  </a:lnTo>
                  <a:lnTo>
                    <a:pt x="1798730" y="546119"/>
                  </a:lnTo>
                  <a:lnTo>
                    <a:pt x="1796738" y="546881"/>
                  </a:lnTo>
                  <a:lnTo>
                    <a:pt x="1796261" y="548024"/>
                  </a:lnTo>
                  <a:lnTo>
                    <a:pt x="1786362" y="548024"/>
                  </a:lnTo>
                  <a:lnTo>
                    <a:pt x="1784918" y="548532"/>
                  </a:lnTo>
                  <a:lnTo>
                    <a:pt x="1784796" y="548913"/>
                  </a:lnTo>
                  <a:lnTo>
                    <a:pt x="1784905" y="549421"/>
                  </a:lnTo>
                  <a:lnTo>
                    <a:pt x="1785665" y="550437"/>
                  </a:lnTo>
                  <a:close/>
                </a:path>
                <a:path w="1892934" h="1172210">
                  <a:moveTo>
                    <a:pt x="1693969" y="550437"/>
                  </a:moveTo>
                  <a:lnTo>
                    <a:pt x="1691666" y="550437"/>
                  </a:lnTo>
                  <a:lnTo>
                    <a:pt x="1689386" y="549929"/>
                  </a:lnTo>
                  <a:lnTo>
                    <a:pt x="1689142" y="549675"/>
                  </a:lnTo>
                  <a:lnTo>
                    <a:pt x="1688724" y="549421"/>
                  </a:lnTo>
                  <a:lnTo>
                    <a:pt x="1688682" y="545103"/>
                  </a:lnTo>
                  <a:lnTo>
                    <a:pt x="1689882" y="543198"/>
                  </a:lnTo>
                  <a:lnTo>
                    <a:pt x="1691743" y="544214"/>
                  </a:lnTo>
                  <a:lnTo>
                    <a:pt x="1693993" y="544214"/>
                  </a:lnTo>
                  <a:lnTo>
                    <a:pt x="1694995" y="544595"/>
                  </a:lnTo>
                  <a:lnTo>
                    <a:pt x="1695818" y="546119"/>
                  </a:lnTo>
                  <a:lnTo>
                    <a:pt x="1697006" y="547135"/>
                  </a:lnTo>
                  <a:lnTo>
                    <a:pt x="1697006" y="549167"/>
                  </a:lnTo>
                  <a:lnTo>
                    <a:pt x="1696749" y="549421"/>
                  </a:lnTo>
                  <a:lnTo>
                    <a:pt x="1696540" y="549929"/>
                  </a:lnTo>
                  <a:lnTo>
                    <a:pt x="1693969" y="550437"/>
                  </a:lnTo>
                  <a:close/>
                </a:path>
                <a:path w="1892934" h="1172210">
                  <a:moveTo>
                    <a:pt x="1686584" y="552215"/>
                  </a:moveTo>
                  <a:lnTo>
                    <a:pt x="1679290" y="552215"/>
                  </a:lnTo>
                  <a:lnTo>
                    <a:pt x="1681684" y="550310"/>
                  </a:lnTo>
                  <a:lnTo>
                    <a:pt x="1681743" y="550056"/>
                  </a:lnTo>
                  <a:lnTo>
                    <a:pt x="1679415" y="547135"/>
                  </a:lnTo>
                  <a:lnTo>
                    <a:pt x="1679388" y="546881"/>
                  </a:lnTo>
                  <a:lnTo>
                    <a:pt x="1680639" y="544722"/>
                  </a:lnTo>
                  <a:lnTo>
                    <a:pt x="1681456" y="543579"/>
                  </a:lnTo>
                  <a:lnTo>
                    <a:pt x="1682548" y="544087"/>
                  </a:lnTo>
                  <a:lnTo>
                    <a:pt x="1683515" y="544087"/>
                  </a:lnTo>
                  <a:lnTo>
                    <a:pt x="1685209" y="545357"/>
                  </a:lnTo>
                  <a:lnTo>
                    <a:pt x="1684070" y="548151"/>
                  </a:lnTo>
                  <a:lnTo>
                    <a:pt x="1686588" y="549167"/>
                  </a:lnTo>
                  <a:lnTo>
                    <a:pt x="1686584" y="552215"/>
                  </a:lnTo>
                  <a:close/>
                </a:path>
                <a:path w="1892934" h="1172210">
                  <a:moveTo>
                    <a:pt x="1823540" y="544468"/>
                  </a:moveTo>
                  <a:lnTo>
                    <a:pt x="1821093" y="543579"/>
                  </a:lnTo>
                  <a:lnTo>
                    <a:pt x="1825789" y="543579"/>
                  </a:lnTo>
                  <a:lnTo>
                    <a:pt x="1823540" y="544468"/>
                  </a:lnTo>
                  <a:close/>
                </a:path>
                <a:path w="1892934" h="1172210">
                  <a:moveTo>
                    <a:pt x="1651909" y="557295"/>
                  </a:moveTo>
                  <a:lnTo>
                    <a:pt x="1651211" y="555517"/>
                  </a:lnTo>
                  <a:lnTo>
                    <a:pt x="1651116" y="553485"/>
                  </a:lnTo>
                  <a:lnTo>
                    <a:pt x="1649177" y="551326"/>
                  </a:lnTo>
                  <a:lnTo>
                    <a:pt x="1656337" y="543960"/>
                  </a:lnTo>
                  <a:lnTo>
                    <a:pt x="1659397" y="547008"/>
                  </a:lnTo>
                  <a:lnTo>
                    <a:pt x="1659397" y="550945"/>
                  </a:lnTo>
                  <a:lnTo>
                    <a:pt x="1659946" y="551453"/>
                  </a:lnTo>
                  <a:lnTo>
                    <a:pt x="1660412" y="552215"/>
                  </a:lnTo>
                  <a:lnTo>
                    <a:pt x="1664326" y="552342"/>
                  </a:lnTo>
                  <a:lnTo>
                    <a:pt x="1686584" y="552342"/>
                  </a:lnTo>
                  <a:lnTo>
                    <a:pt x="1686582" y="553866"/>
                  </a:lnTo>
                  <a:lnTo>
                    <a:pt x="1686104" y="554247"/>
                  </a:lnTo>
                  <a:lnTo>
                    <a:pt x="1682113" y="554501"/>
                  </a:lnTo>
                  <a:lnTo>
                    <a:pt x="1680842" y="554755"/>
                  </a:lnTo>
                  <a:lnTo>
                    <a:pt x="1680490" y="555136"/>
                  </a:lnTo>
                  <a:lnTo>
                    <a:pt x="1680414" y="555517"/>
                  </a:lnTo>
                  <a:lnTo>
                    <a:pt x="1654648" y="555517"/>
                  </a:lnTo>
                  <a:lnTo>
                    <a:pt x="1651909" y="557295"/>
                  </a:lnTo>
                  <a:close/>
                </a:path>
                <a:path w="1892934" h="1172210">
                  <a:moveTo>
                    <a:pt x="1693993" y="544214"/>
                  </a:moveTo>
                  <a:lnTo>
                    <a:pt x="1691743" y="544214"/>
                  </a:lnTo>
                  <a:lnTo>
                    <a:pt x="1693324" y="543960"/>
                  </a:lnTo>
                  <a:lnTo>
                    <a:pt x="1693993" y="544214"/>
                  </a:lnTo>
                  <a:close/>
                </a:path>
                <a:path w="1892934" h="1172210">
                  <a:moveTo>
                    <a:pt x="1718700" y="550056"/>
                  </a:moveTo>
                  <a:lnTo>
                    <a:pt x="1717531" y="549294"/>
                  </a:lnTo>
                  <a:lnTo>
                    <a:pt x="1717837" y="548532"/>
                  </a:lnTo>
                  <a:lnTo>
                    <a:pt x="1717898" y="547389"/>
                  </a:lnTo>
                  <a:lnTo>
                    <a:pt x="1717773" y="547135"/>
                  </a:lnTo>
                  <a:lnTo>
                    <a:pt x="1717662" y="547008"/>
                  </a:lnTo>
                  <a:lnTo>
                    <a:pt x="1717471" y="546500"/>
                  </a:lnTo>
                  <a:lnTo>
                    <a:pt x="1714184" y="545865"/>
                  </a:lnTo>
                  <a:lnTo>
                    <a:pt x="1727509" y="545865"/>
                  </a:lnTo>
                  <a:lnTo>
                    <a:pt x="1727239" y="546119"/>
                  </a:lnTo>
                  <a:lnTo>
                    <a:pt x="1723104" y="546119"/>
                  </a:lnTo>
                  <a:lnTo>
                    <a:pt x="1721606" y="547389"/>
                  </a:lnTo>
                  <a:lnTo>
                    <a:pt x="1720532" y="549167"/>
                  </a:lnTo>
                  <a:lnTo>
                    <a:pt x="1718700" y="550056"/>
                  </a:lnTo>
                  <a:close/>
                </a:path>
                <a:path w="1892934" h="1172210">
                  <a:moveTo>
                    <a:pt x="1793641" y="550183"/>
                  </a:moveTo>
                  <a:lnTo>
                    <a:pt x="1789924" y="550183"/>
                  </a:lnTo>
                  <a:lnTo>
                    <a:pt x="1787740" y="548151"/>
                  </a:lnTo>
                  <a:lnTo>
                    <a:pt x="1787114" y="548151"/>
                  </a:lnTo>
                  <a:lnTo>
                    <a:pt x="1786362" y="548024"/>
                  </a:lnTo>
                  <a:lnTo>
                    <a:pt x="1796261" y="548024"/>
                  </a:lnTo>
                  <a:lnTo>
                    <a:pt x="1795890" y="548913"/>
                  </a:lnTo>
                  <a:lnTo>
                    <a:pt x="1793641" y="550183"/>
                  </a:lnTo>
                  <a:close/>
                </a:path>
                <a:path w="1892934" h="1172210">
                  <a:moveTo>
                    <a:pt x="1781243" y="552723"/>
                  </a:moveTo>
                  <a:lnTo>
                    <a:pt x="1755705" y="552723"/>
                  </a:lnTo>
                  <a:lnTo>
                    <a:pt x="1758300" y="550818"/>
                  </a:lnTo>
                  <a:lnTo>
                    <a:pt x="1759398" y="549421"/>
                  </a:lnTo>
                  <a:lnTo>
                    <a:pt x="1760639" y="548151"/>
                  </a:lnTo>
                  <a:lnTo>
                    <a:pt x="1764774" y="548151"/>
                  </a:lnTo>
                  <a:lnTo>
                    <a:pt x="1766952" y="550183"/>
                  </a:lnTo>
                  <a:lnTo>
                    <a:pt x="1775478" y="550183"/>
                  </a:lnTo>
                  <a:lnTo>
                    <a:pt x="1776970" y="550437"/>
                  </a:lnTo>
                  <a:lnTo>
                    <a:pt x="1785665" y="550437"/>
                  </a:lnTo>
                  <a:lnTo>
                    <a:pt x="1786521" y="551580"/>
                  </a:lnTo>
                  <a:lnTo>
                    <a:pt x="1782484" y="551580"/>
                  </a:lnTo>
                  <a:lnTo>
                    <a:pt x="1781243" y="552723"/>
                  </a:lnTo>
                  <a:close/>
                </a:path>
                <a:path w="1892934" h="1172210">
                  <a:moveTo>
                    <a:pt x="1775478" y="550183"/>
                  </a:moveTo>
                  <a:lnTo>
                    <a:pt x="1768957" y="550183"/>
                  </a:lnTo>
                  <a:lnTo>
                    <a:pt x="1771152" y="548151"/>
                  </a:lnTo>
                  <a:lnTo>
                    <a:pt x="1774225" y="548151"/>
                  </a:lnTo>
                  <a:lnTo>
                    <a:pt x="1773993" y="549421"/>
                  </a:lnTo>
                  <a:lnTo>
                    <a:pt x="1774732" y="550056"/>
                  </a:lnTo>
                  <a:lnTo>
                    <a:pt x="1775478" y="550183"/>
                  </a:lnTo>
                  <a:close/>
                </a:path>
                <a:path w="1892934" h="1172210">
                  <a:moveTo>
                    <a:pt x="1635460" y="556533"/>
                  </a:moveTo>
                  <a:lnTo>
                    <a:pt x="1633388" y="554501"/>
                  </a:lnTo>
                  <a:lnTo>
                    <a:pt x="1633365" y="554247"/>
                  </a:lnTo>
                  <a:lnTo>
                    <a:pt x="1634853" y="552469"/>
                  </a:lnTo>
                  <a:lnTo>
                    <a:pt x="1634886" y="551580"/>
                  </a:lnTo>
                  <a:lnTo>
                    <a:pt x="1634655" y="549167"/>
                  </a:lnTo>
                  <a:lnTo>
                    <a:pt x="1637483" y="552342"/>
                  </a:lnTo>
                  <a:lnTo>
                    <a:pt x="1641958" y="552342"/>
                  </a:lnTo>
                  <a:lnTo>
                    <a:pt x="1642250" y="552723"/>
                  </a:lnTo>
                  <a:lnTo>
                    <a:pt x="1642545" y="553231"/>
                  </a:lnTo>
                  <a:lnTo>
                    <a:pt x="1642620" y="553612"/>
                  </a:lnTo>
                  <a:lnTo>
                    <a:pt x="1642405" y="553993"/>
                  </a:lnTo>
                  <a:lnTo>
                    <a:pt x="1641677" y="554374"/>
                  </a:lnTo>
                  <a:lnTo>
                    <a:pt x="1637626" y="554374"/>
                  </a:lnTo>
                  <a:lnTo>
                    <a:pt x="1635460" y="556533"/>
                  </a:lnTo>
                  <a:close/>
                </a:path>
                <a:path w="1892934" h="1172210">
                  <a:moveTo>
                    <a:pt x="1679290" y="552215"/>
                  </a:moveTo>
                  <a:lnTo>
                    <a:pt x="1674982" y="552215"/>
                  </a:lnTo>
                  <a:lnTo>
                    <a:pt x="1677166" y="550310"/>
                  </a:lnTo>
                  <a:lnTo>
                    <a:pt x="1679290" y="552215"/>
                  </a:lnTo>
                  <a:close/>
                </a:path>
                <a:path w="1892934" h="1172210">
                  <a:moveTo>
                    <a:pt x="1686584" y="552342"/>
                  </a:moveTo>
                  <a:lnTo>
                    <a:pt x="1670776" y="552342"/>
                  </a:lnTo>
                  <a:lnTo>
                    <a:pt x="1671922" y="551580"/>
                  </a:lnTo>
                  <a:lnTo>
                    <a:pt x="1672226" y="550437"/>
                  </a:lnTo>
                  <a:lnTo>
                    <a:pt x="1673360" y="550564"/>
                  </a:lnTo>
                  <a:lnTo>
                    <a:pt x="1674982" y="552215"/>
                  </a:lnTo>
                  <a:lnTo>
                    <a:pt x="1686584" y="552215"/>
                  </a:lnTo>
                  <a:lnTo>
                    <a:pt x="1686584" y="552342"/>
                  </a:lnTo>
                  <a:close/>
                </a:path>
                <a:path w="1892934" h="1172210">
                  <a:moveTo>
                    <a:pt x="1785485" y="554247"/>
                  </a:moveTo>
                  <a:lnTo>
                    <a:pt x="1782645" y="551580"/>
                  </a:lnTo>
                  <a:lnTo>
                    <a:pt x="1786521" y="551580"/>
                  </a:lnTo>
                  <a:lnTo>
                    <a:pt x="1787376" y="552723"/>
                  </a:lnTo>
                  <a:lnTo>
                    <a:pt x="1785485" y="554247"/>
                  </a:lnTo>
                  <a:close/>
                </a:path>
                <a:path w="1892934" h="1172210">
                  <a:moveTo>
                    <a:pt x="1698468" y="556660"/>
                  </a:moveTo>
                  <a:lnTo>
                    <a:pt x="1689828" y="556660"/>
                  </a:lnTo>
                  <a:lnTo>
                    <a:pt x="1694476" y="556152"/>
                  </a:lnTo>
                  <a:lnTo>
                    <a:pt x="1694678" y="555644"/>
                  </a:lnTo>
                  <a:lnTo>
                    <a:pt x="1694881" y="555517"/>
                  </a:lnTo>
                  <a:lnTo>
                    <a:pt x="1692930" y="553231"/>
                  </a:lnTo>
                  <a:lnTo>
                    <a:pt x="1693234" y="552977"/>
                  </a:lnTo>
                  <a:lnTo>
                    <a:pt x="1693467" y="552596"/>
                  </a:lnTo>
                  <a:lnTo>
                    <a:pt x="1696456" y="552342"/>
                  </a:lnTo>
                  <a:lnTo>
                    <a:pt x="1698199" y="552469"/>
                  </a:lnTo>
                  <a:lnTo>
                    <a:pt x="1698539" y="553104"/>
                  </a:lnTo>
                  <a:lnTo>
                    <a:pt x="1698897" y="553612"/>
                  </a:lnTo>
                  <a:lnTo>
                    <a:pt x="1697388" y="555136"/>
                  </a:lnTo>
                  <a:lnTo>
                    <a:pt x="1697179" y="556279"/>
                  </a:lnTo>
                  <a:lnTo>
                    <a:pt x="1698390" y="556533"/>
                  </a:lnTo>
                  <a:lnTo>
                    <a:pt x="1698468" y="556660"/>
                  </a:lnTo>
                  <a:close/>
                </a:path>
                <a:path w="1892934" h="1172210">
                  <a:moveTo>
                    <a:pt x="1766905" y="556406"/>
                  </a:moveTo>
                  <a:lnTo>
                    <a:pt x="1760729" y="556406"/>
                  </a:lnTo>
                  <a:lnTo>
                    <a:pt x="1758611" y="554501"/>
                  </a:lnTo>
                  <a:lnTo>
                    <a:pt x="1752244" y="554501"/>
                  </a:lnTo>
                  <a:lnTo>
                    <a:pt x="1753796" y="552342"/>
                  </a:lnTo>
                  <a:lnTo>
                    <a:pt x="1755705" y="552723"/>
                  </a:lnTo>
                  <a:lnTo>
                    <a:pt x="1781243" y="552723"/>
                  </a:lnTo>
                  <a:lnTo>
                    <a:pt x="1779727" y="554120"/>
                  </a:lnTo>
                  <a:lnTo>
                    <a:pt x="1779113" y="554374"/>
                  </a:lnTo>
                  <a:lnTo>
                    <a:pt x="1769256" y="554374"/>
                  </a:lnTo>
                  <a:lnTo>
                    <a:pt x="1766905" y="556406"/>
                  </a:lnTo>
                  <a:close/>
                </a:path>
                <a:path w="1892934" h="1172210">
                  <a:moveTo>
                    <a:pt x="1831446" y="556533"/>
                  </a:moveTo>
                  <a:lnTo>
                    <a:pt x="1821344" y="556533"/>
                  </a:lnTo>
                  <a:lnTo>
                    <a:pt x="1823062" y="554374"/>
                  </a:lnTo>
                  <a:lnTo>
                    <a:pt x="1829453" y="554374"/>
                  </a:lnTo>
                  <a:lnTo>
                    <a:pt x="1831630" y="552342"/>
                  </a:lnTo>
                  <a:lnTo>
                    <a:pt x="1832922" y="554374"/>
                  </a:lnTo>
                  <a:lnTo>
                    <a:pt x="1832808" y="554755"/>
                  </a:lnTo>
                  <a:lnTo>
                    <a:pt x="1831446" y="556533"/>
                  </a:lnTo>
                  <a:close/>
                </a:path>
                <a:path w="1892934" h="1172210">
                  <a:moveTo>
                    <a:pt x="1751127" y="557041"/>
                  </a:moveTo>
                  <a:lnTo>
                    <a:pt x="1732966" y="557041"/>
                  </a:lnTo>
                  <a:lnTo>
                    <a:pt x="1735920" y="556152"/>
                  </a:lnTo>
                  <a:lnTo>
                    <a:pt x="1737549" y="554628"/>
                  </a:lnTo>
                  <a:lnTo>
                    <a:pt x="1740359" y="554374"/>
                  </a:lnTo>
                  <a:lnTo>
                    <a:pt x="1743348" y="554374"/>
                  </a:lnTo>
                  <a:lnTo>
                    <a:pt x="1746230" y="554628"/>
                  </a:lnTo>
                  <a:lnTo>
                    <a:pt x="1747793" y="556152"/>
                  </a:lnTo>
                  <a:lnTo>
                    <a:pt x="1748957" y="556279"/>
                  </a:lnTo>
                  <a:lnTo>
                    <a:pt x="1756679" y="556279"/>
                  </a:lnTo>
                  <a:lnTo>
                    <a:pt x="1756403" y="556533"/>
                  </a:lnTo>
                  <a:lnTo>
                    <a:pt x="1752328" y="556533"/>
                  </a:lnTo>
                  <a:lnTo>
                    <a:pt x="1751127" y="557041"/>
                  </a:lnTo>
                  <a:close/>
                </a:path>
                <a:path w="1892934" h="1172210">
                  <a:moveTo>
                    <a:pt x="1756679" y="556279"/>
                  </a:moveTo>
                  <a:lnTo>
                    <a:pt x="1748957" y="556279"/>
                  </a:lnTo>
                  <a:lnTo>
                    <a:pt x="1749184" y="555009"/>
                  </a:lnTo>
                  <a:lnTo>
                    <a:pt x="1750848" y="554374"/>
                  </a:lnTo>
                  <a:lnTo>
                    <a:pt x="1752244" y="554501"/>
                  </a:lnTo>
                  <a:lnTo>
                    <a:pt x="1758611" y="554501"/>
                  </a:lnTo>
                  <a:lnTo>
                    <a:pt x="1756679" y="556279"/>
                  </a:lnTo>
                  <a:close/>
                </a:path>
                <a:path w="1892934" h="1172210">
                  <a:moveTo>
                    <a:pt x="1662671" y="560724"/>
                  </a:moveTo>
                  <a:lnTo>
                    <a:pt x="1652178" y="560724"/>
                  </a:lnTo>
                  <a:lnTo>
                    <a:pt x="1654962" y="557803"/>
                  </a:lnTo>
                  <a:lnTo>
                    <a:pt x="1655032" y="557422"/>
                  </a:lnTo>
                  <a:lnTo>
                    <a:pt x="1654648" y="555517"/>
                  </a:lnTo>
                  <a:lnTo>
                    <a:pt x="1680414" y="555517"/>
                  </a:lnTo>
                  <a:lnTo>
                    <a:pt x="1680388" y="555644"/>
                  </a:lnTo>
                  <a:lnTo>
                    <a:pt x="1680651" y="555898"/>
                  </a:lnTo>
                  <a:lnTo>
                    <a:pt x="1667190" y="555898"/>
                  </a:lnTo>
                  <a:lnTo>
                    <a:pt x="1664911" y="556660"/>
                  </a:lnTo>
                  <a:lnTo>
                    <a:pt x="1663675" y="557295"/>
                  </a:lnTo>
                  <a:lnTo>
                    <a:pt x="1662542" y="558438"/>
                  </a:lnTo>
                  <a:lnTo>
                    <a:pt x="1661778" y="559835"/>
                  </a:lnTo>
                  <a:lnTo>
                    <a:pt x="1662671" y="560724"/>
                  </a:lnTo>
                  <a:close/>
                </a:path>
                <a:path w="1892934" h="1172210">
                  <a:moveTo>
                    <a:pt x="1696469" y="558692"/>
                  </a:moveTo>
                  <a:lnTo>
                    <a:pt x="1695096" y="558565"/>
                  </a:lnTo>
                  <a:lnTo>
                    <a:pt x="1667798" y="558565"/>
                  </a:lnTo>
                  <a:lnTo>
                    <a:pt x="1667190" y="555898"/>
                  </a:lnTo>
                  <a:lnTo>
                    <a:pt x="1680651" y="555898"/>
                  </a:lnTo>
                  <a:lnTo>
                    <a:pt x="1680782" y="556025"/>
                  </a:lnTo>
                  <a:lnTo>
                    <a:pt x="1685418" y="556660"/>
                  </a:lnTo>
                  <a:lnTo>
                    <a:pt x="1698468" y="556660"/>
                  </a:lnTo>
                  <a:lnTo>
                    <a:pt x="1698704" y="557041"/>
                  </a:lnTo>
                  <a:lnTo>
                    <a:pt x="1698779" y="557422"/>
                  </a:lnTo>
                  <a:lnTo>
                    <a:pt x="1698470" y="557930"/>
                  </a:lnTo>
                  <a:lnTo>
                    <a:pt x="1698217" y="558438"/>
                  </a:lnTo>
                  <a:lnTo>
                    <a:pt x="1696469" y="558692"/>
                  </a:lnTo>
                  <a:close/>
                </a:path>
                <a:path w="1892934" h="1172210">
                  <a:moveTo>
                    <a:pt x="1735651" y="560597"/>
                  </a:moveTo>
                  <a:lnTo>
                    <a:pt x="1733485" y="558565"/>
                  </a:lnTo>
                  <a:lnTo>
                    <a:pt x="1726242" y="558565"/>
                  </a:lnTo>
                  <a:lnTo>
                    <a:pt x="1726202" y="558438"/>
                  </a:lnTo>
                  <a:lnTo>
                    <a:pt x="1726102" y="557422"/>
                  </a:lnTo>
                  <a:lnTo>
                    <a:pt x="1726200" y="557041"/>
                  </a:lnTo>
                  <a:lnTo>
                    <a:pt x="1729881" y="555898"/>
                  </a:lnTo>
                  <a:lnTo>
                    <a:pt x="1732966" y="557041"/>
                  </a:lnTo>
                  <a:lnTo>
                    <a:pt x="1751127" y="557041"/>
                  </a:lnTo>
                  <a:lnTo>
                    <a:pt x="1750526" y="557295"/>
                  </a:lnTo>
                  <a:lnTo>
                    <a:pt x="1750839" y="557803"/>
                  </a:lnTo>
                  <a:lnTo>
                    <a:pt x="1747841" y="557803"/>
                  </a:lnTo>
                  <a:lnTo>
                    <a:pt x="1745783" y="558819"/>
                  </a:lnTo>
                  <a:lnTo>
                    <a:pt x="1737769" y="558819"/>
                  </a:lnTo>
                  <a:lnTo>
                    <a:pt x="1735651" y="560597"/>
                  </a:lnTo>
                  <a:close/>
                </a:path>
                <a:path w="1892934" h="1172210">
                  <a:moveTo>
                    <a:pt x="1825234" y="558565"/>
                  </a:moveTo>
                  <a:lnTo>
                    <a:pt x="1816774" y="558565"/>
                  </a:lnTo>
                  <a:lnTo>
                    <a:pt x="1816469" y="558184"/>
                  </a:lnTo>
                  <a:lnTo>
                    <a:pt x="1816171" y="557676"/>
                  </a:lnTo>
                  <a:lnTo>
                    <a:pt x="1816096" y="557295"/>
                  </a:lnTo>
                  <a:lnTo>
                    <a:pt x="1816320" y="556914"/>
                  </a:lnTo>
                  <a:lnTo>
                    <a:pt x="1817054" y="556533"/>
                  </a:lnTo>
                  <a:lnTo>
                    <a:pt x="1827430" y="556533"/>
                  </a:lnTo>
                  <a:lnTo>
                    <a:pt x="1825234" y="558565"/>
                  </a:lnTo>
                  <a:close/>
                </a:path>
                <a:path w="1892934" h="1172210">
                  <a:moveTo>
                    <a:pt x="1723438" y="560724"/>
                  </a:moveTo>
                  <a:lnTo>
                    <a:pt x="1720950" y="560724"/>
                  </a:lnTo>
                  <a:lnTo>
                    <a:pt x="1719530" y="558311"/>
                  </a:lnTo>
                  <a:lnTo>
                    <a:pt x="1721099" y="556660"/>
                  </a:lnTo>
                  <a:lnTo>
                    <a:pt x="1723199" y="558565"/>
                  </a:lnTo>
                  <a:lnTo>
                    <a:pt x="1726230" y="558565"/>
                  </a:lnTo>
                  <a:lnTo>
                    <a:pt x="1725956" y="560089"/>
                  </a:lnTo>
                  <a:lnTo>
                    <a:pt x="1725550" y="560597"/>
                  </a:lnTo>
                  <a:lnTo>
                    <a:pt x="1723438" y="560724"/>
                  </a:lnTo>
                  <a:close/>
                </a:path>
                <a:path w="1892934" h="1172210">
                  <a:moveTo>
                    <a:pt x="1750079" y="560470"/>
                  </a:moveTo>
                  <a:lnTo>
                    <a:pt x="1748909" y="559327"/>
                  </a:lnTo>
                  <a:lnTo>
                    <a:pt x="1747841" y="557803"/>
                  </a:lnTo>
                  <a:lnTo>
                    <a:pt x="1750839" y="557803"/>
                  </a:lnTo>
                  <a:lnTo>
                    <a:pt x="1752167" y="559962"/>
                  </a:lnTo>
                  <a:lnTo>
                    <a:pt x="1750079" y="560470"/>
                  </a:lnTo>
                  <a:close/>
                </a:path>
                <a:path w="1892934" h="1172210">
                  <a:moveTo>
                    <a:pt x="1809053" y="562756"/>
                  </a:moveTo>
                  <a:lnTo>
                    <a:pt x="1805777" y="562629"/>
                  </a:lnTo>
                  <a:lnTo>
                    <a:pt x="1805544" y="562375"/>
                  </a:lnTo>
                  <a:lnTo>
                    <a:pt x="1805497" y="558946"/>
                  </a:lnTo>
                  <a:lnTo>
                    <a:pt x="1808796" y="558692"/>
                  </a:lnTo>
                  <a:lnTo>
                    <a:pt x="1811410" y="557930"/>
                  </a:lnTo>
                  <a:lnTo>
                    <a:pt x="1813945" y="559581"/>
                  </a:lnTo>
                  <a:lnTo>
                    <a:pt x="1810700" y="562629"/>
                  </a:lnTo>
                  <a:lnTo>
                    <a:pt x="1810031" y="562629"/>
                  </a:lnTo>
                  <a:lnTo>
                    <a:pt x="1809053" y="562756"/>
                  </a:lnTo>
                  <a:close/>
                </a:path>
                <a:path w="1892934" h="1172210">
                  <a:moveTo>
                    <a:pt x="1649153" y="563137"/>
                  </a:moveTo>
                  <a:lnTo>
                    <a:pt x="1637291" y="563137"/>
                  </a:lnTo>
                  <a:lnTo>
                    <a:pt x="1639624" y="562756"/>
                  </a:lnTo>
                  <a:lnTo>
                    <a:pt x="1641933" y="562502"/>
                  </a:lnTo>
                  <a:lnTo>
                    <a:pt x="1643085" y="561867"/>
                  </a:lnTo>
                  <a:lnTo>
                    <a:pt x="1642869" y="561232"/>
                  </a:lnTo>
                  <a:lnTo>
                    <a:pt x="1642780" y="559708"/>
                  </a:lnTo>
                  <a:lnTo>
                    <a:pt x="1643276" y="559327"/>
                  </a:lnTo>
                  <a:lnTo>
                    <a:pt x="1643765" y="558692"/>
                  </a:lnTo>
                  <a:lnTo>
                    <a:pt x="1645620" y="558565"/>
                  </a:lnTo>
                  <a:lnTo>
                    <a:pt x="1646987" y="558692"/>
                  </a:lnTo>
                  <a:lnTo>
                    <a:pt x="1649069" y="559073"/>
                  </a:lnTo>
                  <a:lnTo>
                    <a:pt x="1649243" y="559708"/>
                  </a:lnTo>
                  <a:lnTo>
                    <a:pt x="1649138" y="560343"/>
                  </a:lnTo>
                  <a:lnTo>
                    <a:pt x="1649033" y="560724"/>
                  </a:lnTo>
                  <a:lnTo>
                    <a:pt x="1662671" y="560724"/>
                  </a:lnTo>
                  <a:lnTo>
                    <a:pt x="1663365" y="561486"/>
                  </a:lnTo>
                  <a:lnTo>
                    <a:pt x="1663371" y="561867"/>
                  </a:lnTo>
                  <a:lnTo>
                    <a:pt x="1663091" y="562375"/>
                  </a:lnTo>
                  <a:lnTo>
                    <a:pt x="1662780" y="562756"/>
                  </a:lnTo>
                  <a:lnTo>
                    <a:pt x="1649033" y="562756"/>
                  </a:lnTo>
                  <a:lnTo>
                    <a:pt x="1649153" y="563137"/>
                  </a:lnTo>
                  <a:close/>
                </a:path>
                <a:path w="1892934" h="1172210">
                  <a:moveTo>
                    <a:pt x="1685215" y="560724"/>
                  </a:moveTo>
                  <a:lnTo>
                    <a:pt x="1673025" y="560724"/>
                  </a:lnTo>
                  <a:lnTo>
                    <a:pt x="1671856" y="559581"/>
                  </a:lnTo>
                  <a:lnTo>
                    <a:pt x="1671080" y="558565"/>
                  </a:lnTo>
                  <a:lnTo>
                    <a:pt x="1693891" y="558565"/>
                  </a:lnTo>
                  <a:lnTo>
                    <a:pt x="1692268" y="560216"/>
                  </a:lnTo>
                  <a:lnTo>
                    <a:pt x="1691988" y="560343"/>
                  </a:lnTo>
                  <a:lnTo>
                    <a:pt x="1691707" y="560597"/>
                  </a:lnTo>
                  <a:lnTo>
                    <a:pt x="1685215" y="560724"/>
                  </a:lnTo>
                  <a:close/>
                </a:path>
                <a:path w="1892934" h="1172210">
                  <a:moveTo>
                    <a:pt x="1740144" y="560724"/>
                  </a:moveTo>
                  <a:lnTo>
                    <a:pt x="1737769" y="558819"/>
                  </a:lnTo>
                  <a:lnTo>
                    <a:pt x="1745783" y="558819"/>
                  </a:lnTo>
                  <a:lnTo>
                    <a:pt x="1744100" y="560597"/>
                  </a:lnTo>
                  <a:lnTo>
                    <a:pt x="1740144" y="560724"/>
                  </a:lnTo>
                  <a:close/>
                </a:path>
                <a:path w="1892934" h="1172210">
                  <a:moveTo>
                    <a:pt x="1793831" y="565042"/>
                  </a:moveTo>
                  <a:lnTo>
                    <a:pt x="1780962" y="565042"/>
                  </a:lnTo>
                  <a:lnTo>
                    <a:pt x="1783867" y="564661"/>
                  </a:lnTo>
                  <a:lnTo>
                    <a:pt x="1784637" y="563772"/>
                  </a:lnTo>
                  <a:lnTo>
                    <a:pt x="1786087" y="562756"/>
                  </a:lnTo>
                  <a:lnTo>
                    <a:pt x="1789381" y="562756"/>
                  </a:lnTo>
                  <a:lnTo>
                    <a:pt x="1793856" y="560597"/>
                  </a:lnTo>
                  <a:lnTo>
                    <a:pt x="1796123" y="562756"/>
                  </a:lnTo>
                  <a:lnTo>
                    <a:pt x="1796851" y="563518"/>
                  </a:lnTo>
                  <a:lnTo>
                    <a:pt x="1796946" y="563899"/>
                  </a:lnTo>
                  <a:lnTo>
                    <a:pt x="1796523" y="564788"/>
                  </a:lnTo>
                  <a:lnTo>
                    <a:pt x="1794094" y="564788"/>
                  </a:lnTo>
                  <a:lnTo>
                    <a:pt x="1793831" y="565042"/>
                  </a:lnTo>
                  <a:close/>
                </a:path>
                <a:path w="1892934" h="1172210">
                  <a:moveTo>
                    <a:pt x="1629159" y="564788"/>
                  </a:moveTo>
                  <a:lnTo>
                    <a:pt x="1628912" y="564534"/>
                  </a:lnTo>
                  <a:lnTo>
                    <a:pt x="1628789" y="561232"/>
                  </a:lnTo>
                  <a:lnTo>
                    <a:pt x="1629171" y="560851"/>
                  </a:lnTo>
                  <a:lnTo>
                    <a:pt x="1629690" y="560724"/>
                  </a:lnTo>
                  <a:lnTo>
                    <a:pt x="1633383" y="560724"/>
                  </a:lnTo>
                  <a:lnTo>
                    <a:pt x="1634994" y="562248"/>
                  </a:lnTo>
                  <a:lnTo>
                    <a:pt x="1636307" y="562756"/>
                  </a:lnTo>
                  <a:lnTo>
                    <a:pt x="1631361" y="562756"/>
                  </a:lnTo>
                  <a:lnTo>
                    <a:pt x="1629159" y="564788"/>
                  </a:lnTo>
                  <a:close/>
                </a:path>
                <a:path w="1892934" h="1172210">
                  <a:moveTo>
                    <a:pt x="1635507" y="571011"/>
                  </a:moveTo>
                  <a:lnTo>
                    <a:pt x="1633855" y="569741"/>
                  </a:lnTo>
                  <a:lnTo>
                    <a:pt x="1634982" y="567963"/>
                  </a:lnTo>
                  <a:lnTo>
                    <a:pt x="1632691" y="566566"/>
                  </a:lnTo>
                  <a:lnTo>
                    <a:pt x="1632262" y="565677"/>
                  </a:lnTo>
                  <a:lnTo>
                    <a:pt x="1632297" y="563899"/>
                  </a:lnTo>
                  <a:lnTo>
                    <a:pt x="1631689" y="563391"/>
                  </a:lnTo>
                  <a:lnTo>
                    <a:pt x="1631361" y="562756"/>
                  </a:lnTo>
                  <a:lnTo>
                    <a:pt x="1636307" y="562756"/>
                  </a:lnTo>
                  <a:lnTo>
                    <a:pt x="1637291" y="563137"/>
                  </a:lnTo>
                  <a:lnTo>
                    <a:pt x="1649153" y="563137"/>
                  </a:lnTo>
                  <a:lnTo>
                    <a:pt x="1649069" y="564280"/>
                  </a:lnTo>
                  <a:lnTo>
                    <a:pt x="1647339" y="564788"/>
                  </a:lnTo>
                  <a:lnTo>
                    <a:pt x="1637518" y="564788"/>
                  </a:lnTo>
                  <a:lnTo>
                    <a:pt x="1635817" y="566693"/>
                  </a:lnTo>
                  <a:lnTo>
                    <a:pt x="1636897" y="568471"/>
                  </a:lnTo>
                  <a:lnTo>
                    <a:pt x="1636462" y="570122"/>
                  </a:lnTo>
                  <a:lnTo>
                    <a:pt x="1635979" y="570884"/>
                  </a:lnTo>
                  <a:lnTo>
                    <a:pt x="1635507" y="571011"/>
                  </a:lnTo>
                  <a:close/>
                </a:path>
                <a:path w="1892934" h="1172210">
                  <a:moveTo>
                    <a:pt x="1778912" y="567455"/>
                  </a:moveTo>
                  <a:lnTo>
                    <a:pt x="1765622" y="567455"/>
                  </a:lnTo>
                  <a:lnTo>
                    <a:pt x="1769267" y="566693"/>
                  </a:lnTo>
                  <a:lnTo>
                    <a:pt x="1770759" y="565169"/>
                  </a:lnTo>
                  <a:lnTo>
                    <a:pt x="1772740" y="564534"/>
                  </a:lnTo>
                  <a:lnTo>
                    <a:pt x="1774786" y="564915"/>
                  </a:lnTo>
                  <a:lnTo>
                    <a:pt x="1779918" y="564915"/>
                  </a:lnTo>
                  <a:lnTo>
                    <a:pt x="1780962" y="565042"/>
                  </a:lnTo>
                  <a:lnTo>
                    <a:pt x="1793831" y="565042"/>
                  </a:lnTo>
                  <a:lnTo>
                    <a:pt x="1791857" y="566947"/>
                  </a:lnTo>
                  <a:lnTo>
                    <a:pt x="1779470" y="566947"/>
                  </a:lnTo>
                  <a:lnTo>
                    <a:pt x="1778912" y="567455"/>
                  </a:lnTo>
                  <a:close/>
                </a:path>
                <a:path w="1892934" h="1172210">
                  <a:moveTo>
                    <a:pt x="1642607" y="564915"/>
                  </a:moveTo>
                  <a:lnTo>
                    <a:pt x="1639887" y="564788"/>
                  </a:lnTo>
                  <a:lnTo>
                    <a:pt x="1646319" y="564788"/>
                  </a:lnTo>
                  <a:lnTo>
                    <a:pt x="1642607" y="564915"/>
                  </a:lnTo>
                  <a:close/>
                </a:path>
                <a:path w="1892934" h="1172210">
                  <a:moveTo>
                    <a:pt x="1779918" y="564915"/>
                  </a:moveTo>
                  <a:lnTo>
                    <a:pt x="1774786" y="564915"/>
                  </a:lnTo>
                  <a:lnTo>
                    <a:pt x="1778874" y="564788"/>
                  </a:lnTo>
                  <a:lnTo>
                    <a:pt x="1779918" y="564915"/>
                  </a:lnTo>
                  <a:close/>
                </a:path>
                <a:path w="1892934" h="1172210">
                  <a:moveTo>
                    <a:pt x="1795914" y="565042"/>
                  </a:moveTo>
                  <a:lnTo>
                    <a:pt x="1794799" y="564788"/>
                  </a:lnTo>
                  <a:lnTo>
                    <a:pt x="1796523" y="564788"/>
                  </a:lnTo>
                  <a:lnTo>
                    <a:pt x="1795914" y="565042"/>
                  </a:lnTo>
                  <a:close/>
                </a:path>
                <a:path w="1892934" h="1172210">
                  <a:moveTo>
                    <a:pt x="1777239" y="568979"/>
                  </a:moveTo>
                  <a:lnTo>
                    <a:pt x="1754625" y="568979"/>
                  </a:lnTo>
                  <a:lnTo>
                    <a:pt x="1756725" y="568725"/>
                  </a:lnTo>
                  <a:lnTo>
                    <a:pt x="1758283" y="567201"/>
                  </a:lnTo>
                  <a:lnTo>
                    <a:pt x="1761839" y="566312"/>
                  </a:lnTo>
                  <a:lnTo>
                    <a:pt x="1765622" y="567455"/>
                  </a:lnTo>
                  <a:lnTo>
                    <a:pt x="1778912" y="567455"/>
                  </a:lnTo>
                  <a:lnTo>
                    <a:pt x="1777239" y="568979"/>
                  </a:lnTo>
                  <a:close/>
                </a:path>
                <a:path w="1892934" h="1172210">
                  <a:moveTo>
                    <a:pt x="1764733" y="571138"/>
                  </a:moveTo>
                  <a:lnTo>
                    <a:pt x="1752269" y="571138"/>
                  </a:lnTo>
                  <a:lnTo>
                    <a:pt x="1750753" y="568725"/>
                  </a:lnTo>
                  <a:lnTo>
                    <a:pt x="1752418" y="567074"/>
                  </a:lnTo>
                  <a:lnTo>
                    <a:pt x="1754625" y="568979"/>
                  </a:lnTo>
                  <a:lnTo>
                    <a:pt x="1766934" y="568979"/>
                  </a:lnTo>
                  <a:lnTo>
                    <a:pt x="1764733" y="571138"/>
                  </a:lnTo>
                  <a:close/>
                </a:path>
                <a:path w="1892934" h="1172210">
                  <a:moveTo>
                    <a:pt x="1883528" y="441976"/>
                  </a:moveTo>
                  <a:lnTo>
                    <a:pt x="1883045" y="441827"/>
                  </a:lnTo>
                  <a:lnTo>
                    <a:pt x="1882699" y="441827"/>
                  </a:lnTo>
                  <a:lnTo>
                    <a:pt x="1882699" y="438743"/>
                  </a:lnTo>
                  <a:lnTo>
                    <a:pt x="1884817" y="436499"/>
                  </a:lnTo>
                  <a:lnTo>
                    <a:pt x="1884817" y="434554"/>
                  </a:lnTo>
                  <a:lnTo>
                    <a:pt x="1886875" y="432293"/>
                  </a:lnTo>
                  <a:lnTo>
                    <a:pt x="1886720" y="430294"/>
                  </a:lnTo>
                  <a:lnTo>
                    <a:pt x="1884763" y="428038"/>
                  </a:lnTo>
                  <a:lnTo>
                    <a:pt x="1884859" y="427251"/>
                  </a:lnTo>
                  <a:lnTo>
                    <a:pt x="1884697" y="426380"/>
                  </a:lnTo>
                  <a:lnTo>
                    <a:pt x="1886654" y="424202"/>
                  </a:lnTo>
                  <a:lnTo>
                    <a:pt x="1888403" y="422561"/>
                  </a:lnTo>
                  <a:lnTo>
                    <a:pt x="1889984" y="420980"/>
                  </a:lnTo>
                  <a:lnTo>
                    <a:pt x="1892198" y="420843"/>
                  </a:lnTo>
                  <a:lnTo>
                    <a:pt x="1892365" y="420700"/>
                  </a:lnTo>
                  <a:lnTo>
                    <a:pt x="1892424" y="420491"/>
                  </a:lnTo>
                  <a:lnTo>
                    <a:pt x="1892538" y="420318"/>
                  </a:lnTo>
                  <a:lnTo>
                    <a:pt x="1892538" y="437621"/>
                  </a:lnTo>
                  <a:lnTo>
                    <a:pt x="1887961" y="437621"/>
                  </a:lnTo>
                  <a:lnTo>
                    <a:pt x="1885205" y="440401"/>
                  </a:lnTo>
                  <a:lnTo>
                    <a:pt x="1883528" y="441976"/>
                  </a:lnTo>
                  <a:close/>
                </a:path>
                <a:path w="1892934" h="1172210">
                  <a:moveTo>
                    <a:pt x="1891893" y="441678"/>
                  </a:moveTo>
                  <a:lnTo>
                    <a:pt x="1891279" y="441434"/>
                  </a:lnTo>
                  <a:lnTo>
                    <a:pt x="1890843" y="439691"/>
                  </a:lnTo>
                  <a:lnTo>
                    <a:pt x="1891356" y="438468"/>
                  </a:lnTo>
                  <a:lnTo>
                    <a:pt x="1889638" y="437633"/>
                  </a:lnTo>
                  <a:lnTo>
                    <a:pt x="1887961" y="437621"/>
                  </a:lnTo>
                  <a:lnTo>
                    <a:pt x="1892538" y="437621"/>
                  </a:lnTo>
                  <a:lnTo>
                    <a:pt x="1889638" y="437633"/>
                  </a:lnTo>
                  <a:lnTo>
                    <a:pt x="1888898" y="437722"/>
                  </a:lnTo>
                  <a:lnTo>
                    <a:pt x="1892538" y="437722"/>
                  </a:lnTo>
                  <a:lnTo>
                    <a:pt x="1892412" y="441493"/>
                  </a:lnTo>
                  <a:lnTo>
                    <a:pt x="1891893" y="441678"/>
                  </a:lnTo>
                  <a:close/>
                </a:path>
                <a:path w="1892934" h="1172210">
                  <a:moveTo>
                    <a:pt x="1850209" y="239469"/>
                  </a:moveTo>
                  <a:lnTo>
                    <a:pt x="1837818" y="239469"/>
                  </a:lnTo>
                  <a:lnTo>
                    <a:pt x="1840885" y="236635"/>
                  </a:lnTo>
                  <a:lnTo>
                    <a:pt x="1841040" y="236635"/>
                  </a:lnTo>
                  <a:lnTo>
                    <a:pt x="1843993" y="239356"/>
                  </a:lnTo>
                  <a:lnTo>
                    <a:pt x="1850109" y="239356"/>
                  </a:lnTo>
                  <a:close/>
                </a:path>
                <a:path w="1892934" h="1172210">
                  <a:moveTo>
                    <a:pt x="1850109" y="239356"/>
                  </a:moveTo>
                  <a:lnTo>
                    <a:pt x="1843993" y="239356"/>
                  </a:lnTo>
                  <a:lnTo>
                    <a:pt x="1846225" y="237429"/>
                  </a:lnTo>
                  <a:lnTo>
                    <a:pt x="1848408" y="237429"/>
                  </a:lnTo>
                  <a:lnTo>
                    <a:pt x="1850109" y="239356"/>
                  </a:lnTo>
                  <a:close/>
                </a:path>
                <a:path w="1892934" h="1172210">
                  <a:moveTo>
                    <a:pt x="1858665" y="254124"/>
                  </a:moveTo>
                  <a:lnTo>
                    <a:pt x="1851809" y="254124"/>
                  </a:lnTo>
                  <a:lnTo>
                    <a:pt x="1852167" y="254028"/>
                  </a:lnTo>
                  <a:lnTo>
                    <a:pt x="1852507" y="254010"/>
                  </a:lnTo>
                  <a:lnTo>
                    <a:pt x="1854232" y="252709"/>
                  </a:lnTo>
                  <a:lnTo>
                    <a:pt x="1853182" y="250830"/>
                  </a:lnTo>
                  <a:lnTo>
                    <a:pt x="1853454" y="249422"/>
                  </a:lnTo>
                  <a:lnTo>
                    <a:pt x="1853550" y="249129"/>
                  </a:lnTo>
                  <a:lnTo>
                    <a:pt x="1854566" y="247447"/>
                  </a:lnTo>
                  <a:lnTo>
                    <a:pt x="1856255" y="246224"/>
                  </a:lnTo>
                  <a:lnTo>
                    <a:pt x="1857645" y="244696"/>
                  </a:lnTo>
                  <a:lnTo>
                    <a:pt x="1857772" y="242316"/>
                  </a:lnTo>
                  <a:lnTo>
                    <a:pt x="1858546" y="241588"/>
                  </a:lnTo>
                  <a:lnTo>
                    <a:pt x="1859483" y="240550"/>
                  </a:lnTo>
                  <a:lnTo>
                    <a:pt x="1861052" y="239404"/>
                  </a:lnTo>
                  <a:lnTo>
                    <a:pt x="1861949" y="239356"/>
                  </a:lnTo>
                  <a:lnTo>
                    <a:pt x="1863057" y="239690"/>
                  </a:lnTo>
                  <a:lnTo>
                    <a:pt x="1863820" y="240305"/>
                  </a:lnTo>
                  <a:lnTo>
                    <a:pt x="1863918" y="241588"/>
                  </a:lnTo>
                  <a:lnTo>
                    <a:pt x="1863928" y="246832"/>
                  </a:lnTo>
                  <a:lnTo>
                    <a:pt x="1862245" y="247948"/>
                  </a:lnTo>
                  <a:lnTo>
                    <a:pt x="1861606" y="249422"/>
                  </a:lnTo>
                  <a:lnTo>
                    <a:pt x="1861583" y="251206"/>
                  </a:lnTo>
                  <a:lnTo>
                    <a:pt x="1858665" y="254124"/>
                  </a:lnTo>
                  <a:close/>
                </a:path>
                <a:path w="1892934" h="1172210">
                  <a:moveTo>
                    <a:pt x="1813599" y="275060"/>
                  </a:moveTo>
                  <a:lnTo>
                    <a:pt x="1812173" y="274684"/>
                  </a:lnTo>
                  <a:lnTo>
                    <a:pt x="1811750" y="273837"/>
                  </a:lnTo>
                  <a:lnTo>
                    <a:pt x="1813754" y="272584"/>
                  </a:lnTo>
                  <a:lnTo>
                    <a:pt x="1813462" y="270615"/>
                  </a:lnTo>
                  <a:lnTo>
                    <a:pt x="1815151" y="268199"/>
                  </a:lnTo>
                  <a:lnTo>
                    <a:pt x="1815968" y="267334"/>
                  </a:lnTo>
                  <a:lnTo>
                    <a:pt x="1816087" y="264989"/>
                  </a:lnTo>
                  <a:lnTo>
                    <a:pt x="1817275" y="264237"/>
                  </a:lnTo>
                  <a:lnTo>
                    <a:pt x="1817961" y="263443"/>
                  </a:lnTo>
                  <a:lnTo>
                    <a:pt x="1818003" y="258682"/>
                  </a:lnTo>
                  <a:lnTo>
                    <a:pt x="1822203" y="254732"/>
                  </a:lnTo>
                  <a:lnTo>
                    <a:pt x="1822406" y="252823"/>
                  </a:lnTo>
                  <a:lnTo>
                    <a:pt x="1826099" y="249129"/>
                  </a:lnTo>
                  <a:lnTo>
                    <a:pt x="1826135" y="247345"/>
                  </a:lnTo>
                  <a:lnTo>
                    <a:pt x="1826768" y="245860"/>
                  </a:lnTo>
                  <a:lnTo>
                    <a:pt x="1828379" y="244792"/>
                  </a:lnTo>
                  <a:lnTo>
                    <a:pt x="1828379" y="240794"/>
                  </a:lnTo>
                  <a:lnTo>
                    <a:pt x="1828937" y="240305"/>
                  </a:lnTo>
                  <a:lnTo>
                    <a:pt x="1829399" y="239553"/>
                  </a:lnTo>
                  <a:lnTo>
                    <a:pt x="1832633" y="239410"/>
                  </a:lnTo>
                  <a:lnTo>
                    <a:pt x="1835383" y="239469"/>
                  </a:lnTo>
                  <a:lnTo>
                    <a:pt x="1850209" y="239469"/>
                  </a:lnTo>
                  <a:lnTo>
                    <a:pt x="1851451" y="240878"/>
                  </a:lnTo>
                  <a:lnTo>
                    <a:pt x="1852191" y="242316"/>
                  </a:lnTo>
                  <a:lnTo>
                    <a:pt x="1850670" y="243372"/>
                  </a:lnTo>
                  <a:lnTo>
                    <a:pt x="1849447" y="244547"/>
                  </a:lnTo>
                  <a:lnTo>
                    <a:pt x="1849304" y="246677"/>
                  </a:lnTo>
                  <a:lnTo>
                    <a:pt x="1845145" y="251045"/>
                  </a:lnTo>
                  <a:lnTo>
                    <a:pt x="1845031" y="253139"/>
                  </a:lnTo>
                  <a:lnTo>
                    <a:pt x="1842054" y="256116"/>
                  </a:lnTo>
                  <a:lnTo>
                    <a:pt x="1837979" y="256116"/>
                  </a:lnTo>
                  <a:lnTo>
                    <a:pt x="1836293" y="257715"/>
                  </a:lnTo>
                  <a:lnTo>
                    <a:pt x="1826368" y="257715"/>
                  </a:lnTo>
                  <a:lnTo>
                    <a:pt x="1824345" y="259219"/>
                  </a:lnTo>
                  <a:lnTo>
                    <a:pt x="1822430" y="261134"/>
                  </a:lnTo>
                  <a:lnTo>
                    <a:pt x="1822310" y="261928"/>
                  </a:lnTo>
                  <a:lnTo>
                    <a:pt x="1822185" y="263312"/>
                  </a:lnTo>
                  <a:lnTo>
                    <a:pt x="1820139" y="265573"/>
                  </a:lnTo>
                  <a:lnTo>
                    <a:pt x="1820139" y="267817"/>
                  </a:lnTo>
                  <a:lnTo>
                    <a:pt x="1816254" y="271486"/>
                  </a:lnTo>
                  <a:lnTo>
                    <a:pt x="1816117" y="271803"/>
                  </a:lnTo>
                  <a:lnTo>
                    <a:pt x="1816081" y="274249"/>
                  </a:lnTo>
                  <a:lnTo>
                    <a:pt x="1814417" y="275054"/>
                  </a:lnTo>
                  <a:lnTo>
                    <a:pt x="1813599" y="275060"/>
                  </a:lnTo>
                  <a:close/>
                </a:path>
                <a:path w="1892934" h="1172210">
                  <a:moveTo>
                    <a:pt x="1842734" y="273581"/>
                  </a:moveTo>
                  <a:lnTo>
                    <a:pt x="1841290" y="272125"/>
                  </a:lnTo>
                  <a:lnTo>
                    <a:pt x="1841326" y="271486"/>
                  </a:lnTo>
                  <a:lnTo>
                    <a:pt x="1843378" y="269440"/>
                  </a:lnTo>
                  <a:lnTo>
                    <a:pt x="1847257" y="265663"/>
                  </a:lnTo>
                  <a:lnTo>
                    <a:pt x="1847376" y="263312"/>
                  </a:lnTo>
                  <a:lnTo>
                    <a:pt x="1848647" y="261916"/>
                  </a:lnTo>
                  <a:lnTo>
                    <a:pt x="1850330" y="260687"/>
                  </a:lnTo>
                  <a:lnTo>
                    <a:pt x="1851400" y="258933"/>
                  </a:lnTo>
                  <a:lnTo>
                    <a:pt x="1851392" y="256868"/>
                  </a:lnTo>
                  <a:lnTo>
                    <a:pt x="1849685" y="255711"/>
                  </a:lnTo>
                  <a:lnTo>
                    <a:pt x="1849423" y="255215"/>
                  </a:lnTo>
                  <a:lnTo>
                    <a:pt x="1850091" y="254058"/>
                  </a:lnTo>
                  <a:lnTo>
                    <a:pt x="1850699" y="253873"/>
                  </a:lnTo>
                  <a:lnTo>
                    <a:pt x="1851809" y="254124"/>
                  </a:lnTo>
                  <a:lnTo>
                    <a:pt x="1858665" y="254124"/>
                  </a:lnTo>
                  <a:lnTo>
                    <a:pt x="1857901" y="254887"/>
                  </a:lnTo>
                  <a:lnTo>
                    <a:pt x="1857902" y="256868"/>
                  </a:lnTo>
                  <a:lnTo>
                    <a:pt x="1857179" y="258115"/>
                  </a:lnTo>
                  <a:lnTo>
                    <a:pt x="1855711" y="259159"/>
                  </a:lnTo>
                  <a:lnTo>
                    <a:pt x="1855574" y="261379"/>
                  </a:lnTo>
                  <a:lnTo>
                    <a:pt x="1849363" y="267602"/>
                  </a:lnTo>
                  <a:lnTo>
                    <a:pt x="1849262" y="268599"/>
                  </a:lnTo>
                  <a:lnTo>
                    <a:pt x="1849423" y="269440"/>
                  </a:lnTo>
                  <a:lnTo>
                    <a:pt x="1848253" y="270985"/>
                  </a:lnTo>
                  <a:lnTo>
                    <a:pt x="1847185" y="271898"/>
                  </a:lnTo>
                  <a:lnTo>
                    <a:pt x="1846626" y="272471"/>
                  </a:lnTo>
                  <a:lnTo>
                    <a:pt x="1844566" y="272471"/>
                  </a:lnTo>
                  <a:lnTo>
                    <a:pt x="1842734" y="273581"/>
                  </a:lnTo>
                  <a:close/>
                </a:path>
                <a:path w="1892934" h="1172210">
                  <a:moveTo>
                    <a:pt x="1827567" y="262292"/>
                  </a:moveTo>
                  <a:lnTo>
                    <a:pt x="1826350" y="261749"/>
                  </a:lnTo>
                  <a:lnTo>
                    <a:pt x="1826268" y="260752"/>
                  </a:lnTo>
                  <a:lnTo>
                    <a:pt x="1826368" y="257715"/>
                  </a:lnTo>
                  <a:lnTo>
                    <a:pt x="1836293" y="257715"/>
                  </a:lnTo>
                  <a:lnTo>
                    <a:pt x="1833450" y="260412"/>
                  </a:lnTo>
                  <a:lnTo>
                    <a:pt x="1829411" y="260412"/>
                  </a:lnTo>
                  <a:lnTo>
                    <a:pt x="1829071" y="260752"/>
                  </a:lnTo>
                  <a:lnTo>
                    <a:pt x="1828796" y="260973"/>
                  </a:lnTo>
                  <a:lnTo>
                    <a:pt x="1828074" y="261928"/>
                  </a:lnTo>
                  <a:lnTo>
                    <a:pt x="1827567" y="262292"/>
                  </a:lnTo>
                  <a:close/>
                </a:path>
                <a:path w="1892934" h="1172210">
                  <a:moveTo>
                    <a:pt x="1846242" y="272865"/>
                  </a:moveTo>
                  <a:lnTo>
                    <a:pt x="1844566" y="272471"/>
                  </a:lnTo>
                  <a:lnTo>
                    <a:pt x="1846626" y="272471"/>
                  </a:lnTo>
                  <a:lnTo>
                    <a:pt x="1846242" y="272865"/>
                  </a:lnTo>
                  <a:close/>
                </a:path>
                <a:path w="1892934" h="1172210">
                  <a:moveTo>
                    <a:pt x="1683468" y="389631"/>
                  </a:moveTo>
                  <a:lnTo>
                    <a:pt x="1681331" y="389631"/>
                  </a:lnTo>
                  <a:lnTo>
                    <a:pt x="1678450" y="386583"/>
                  </a:lnTo>
                  <a:lnTo>
                    <a:pt x="1678002" y="385440"/>
                  </a:lnTo>
                  <a:lnTo>
                    <a:pt x="1678207" y="384551"/>
                  </a:lnTo>
                  <a:lnTo>
                    <a:pt x="1678296" y="381503"/>
                  </a:lnTo>
                  <a:lnTo>
                    <a:pt x="1678420" y="380233"/>
                  </a:lnTo>
                  <a:lnTo>
                    <a:pt x="1679058" y="378963"/>
                  </a:lnTo>
                  <a:lnTo>
                    <a:pt x="1679732" y="378963"/>
                  </a:lnTo>
                  <a:lnTo>
                    <a:pt x="1680335" y="381503"/>
                  </a:lnTo>
                  <a:lnTo>
                    <a:pt x="1680446" y="383535"/>
                  </a:lnTo>
                  <a:lnTo>
                    <a:pt x="1680568" y="384551"/>
                  </a:lnTo>
                  <a:lnTo>
                    <a:pt x="1681337" y="385948"/>
                  </a:lnTo>
                  <a:lnTo>
                    <a:pt x="1683890" y="385948"/>
                  </a:lnTo>
                  <a:lnTo>
                    <a:pt x="1685049" y="387218"/>
                  </a:lnTo>
                  <a:lnTo>
                    <a:pt x="1685073" y="387599"/>
                  </a:lnTo>
                  <a:lnTo>
                    <a:pt x="1683468" y="389631"/>
                  </a:lnTo>
                  <a:close/>
                </a:path>
                <a:path w="1892934" h="1172210">
                  <a:moveTo>
                    <a:pt x="1773140" y="412491"/>
                  </a:moveTo>
                  <a:lnTo>
                    <a:pt x="1771123" y="412491"/>
                  </a:lnTo>
                  <a:lnTo>
                    <a:pt x="1768838" y="410967"/>
                  </a:lnTo>
                  <a:lnTo>
                    <a:pt x="1770896" y="408808"/>
                  </a:lnTo>
                  <a:lnTo>
                    <a:pt x="1769924" y="407411"/>
                  </a:lnTo>
                  <a:lnTo>
                    <a:pt x="1770634" y="406776"/>
                  </a:lnTo>
                  <a:lnTo>
                    <a:pt x="1770872" y="406395"/>
                  </a:lnTo>
                  <a:lnTo>
                    <a:pt x="1772841" y="406268"/>
                  </a:lnTo>
                  <a:lnTo>
                    <a:pt x="1776290" y="406268"/>
                  </a:lnTo>
                  <a:lnTo>
                    <a:pt x="1776290" y="401061"/>
                  </a:lnTo>
                  <a:lnTo>
                    <a:pt x="1779375" y="398140"/>
                  </a:lnTo>
                  <a:lnTo>
                    <a:pt x="1783963" y="397886"/>
                  </a:lnTo>
                  <a:lnTo>
                    <a:pt x="1784781" y="394965"/>
                  </a:lnTo>
                  <a:lnTo>
                    <a:pt x="1784870" y="394330"/>
                  </a:lnTo>
                  <a:lnTo>
                    <a:pt x="1786821" y="393060"/>
                  </a:lnTo>
                  <a:lnTo>
                    <a:pt x="1786821" y="390774"/>
                  </a:lnTo>
                  <a:lnTo>
                    <a:pt x="1789793" y="387472"/>
                  </a:lnTo>
                  <a:lnTo>
                    <a:pt x="1794035" y="387472"/>
                  </a:lnTo>
                  <a:lnTo>
                    <a:pt x="1794876" y="386964"/>
                  </a:lnTo>
                  <a:lnTo>
                    <a:pt x="1795061" y="386456"/>
                  </a:lnTo>
                  <a:lnTo>
                    <a:pt x="1793140" y="384551"/>
                  </a:lnTo>
                  <a:lnTo>
                    <a:pt x="1793563" y="384170"/>
                  </a:lnTo>
                  <a:lnTo>
                    <a:pt x="1793927" y="383535"/>
                  </a:lnTo>
                  <a:lnTo>
                    <a:pt x="1795019" y="383281"/>
                  </a:lnTo>
                  <a:lnTo>
                    <a:pt x="1795861" y="383281"/>
                  </a:lnTo>
                  <a:lnTo>
                    <a:pt x="1797448" y="384424"/>
                  </a:lnTo>
                  <a:lnTo>
                    <a:pt x="1798402" y="385440"/>
                  </a:lnTo>
                  <a:lnTo>
                    <a:pt x="1799417" y="386329"/>
                  </a:lnTo>
                  <a:lnTo>
                    <a:pt x="1781607" y="404109"/>
                  </a:lnTo>
                  <a:lnTo>
                    <a:pt x="1779643" y="404236"/>
                  </a:lnTo>
                  <a:lnTo>
                    <a:pt x="1778385" y="404744"/>
                  </a:lnTo>
                  <a:lnTo>
                    <a:pt x="1778024" y="406395"/>
                  </a:lnTo>
                  <a:lnTo>
                    <a:pt x="1776296" y="406395"/>
                  </a:lnTo>
                  <a:lnTo>
                    <a:pt x="1776186" y="406776"/>
                  </a:lnTo>
                  <a:lnTo>
                    <a:pt x="1776201" y="407411"/>
                  </a:lnTo>
                  <a:lnTo>
                    <a:pt x="1776326" y="407665"/>
                  </a:lnTo>
                  <a:lnTo>
                    <a:pt x="1778104" y="408681"/>
                  </a:lnTo>
                  <a:lnTo>
                    <a:pt x="1780098" y="408681"/>
                  </a:lnTo>
                  <a:lnTo>
                    <a:pt x="1780431" y="409951"/>
                  </a:lnTo>
                  <a:lnTo>
                    <a:pt x="1780431" y="410459"/>
                  </a:lnTo>
                  <a:lnTo>
                    <a:pt x="1775383" y="410459"/>
                  </a:lnTo>
                  <a:lnTo>
                    <a:pt x="1773140" y="412491"/>
                  </a:lnTo>
                  <a:close/>
                </a:path>
                <a:path w="1892934" h="1172210">
                  <a:moveTo>
                    <a:pt x="1683890" y="385948"/>
                  </a:moveTo>
                  <a:lnTo>
                    <a:pt x="1681337" y="385948"/>
                  </a:lnTo>
                  <a:lnTo>
                    <a:pt x="1682471" y="385313"/>
                  </a:lnTo>
                  <a:lnTo>
                    <a:pt x="1683426" y="385440"/>
                  </a:lnTo>
                  <a:lnTo>
                    <a:pt x="1683890" y="385948"/>
                  </a:lnTo>
                  <a:close/>
                </a:path>
                <a:path w="1892934" h="1172210">
                  <a:moveTo>
                    <a:pt x="1683330" y="402077"/>
                  </a:moveTo>
                  <a:lnTo>
                    <a:pt x="1682841" y="401696"/>
                  </a:lnTo>
                  <a:lnTo>
                    <a:pt x="1682417" y="401061"/>
                  </a:lnTo>
                  <a:lnTo>
                    <a:pt x="1682453" y="394584"/>
                  </a:lnTo>
                  <a:lnTo>
                    <a:pt x="1683593" y="393822"/>
                  </a:lnTo>
                  <a:lnTo>
                    <a:pt x="1684082" y="394203"/>
                  </a:lnTo>
                  <a:lnTo>
                    <a:pt x="1684506" y="394965"/>
                  </a:lnTo>
                  <a:lnTo>
                    <a:pt x="1684470" y="401315"/>
                  </a:lnTo>
                  <a:lnTo>
                    <a:pt x="1683330" y="402077"/>
                  </a:lnTo>
                  <a:close/>
                </a:path>
                <a:path w="1892934" h="1172210">
                  <a:moveTo>
                    <a:pt x="1777997" y="406522"/>
                  </a:moveTo>
                  <a:lnTo>
                    <a:pt x="1776296" y="406395"/>
                  </a:lnTo>
                  <a:lnTo>
                    <a:pt x="1778024" y="406395"/>
                  </a:lnTo>
                  <a:lnTo>
                    <a:pt x="1777997" y="406522"/>
                  </a:lnTo>
                  <a:close/>
                </a:path>
                <a:path w="1892934" h="1172210">
                  <a:moveTo>
                    <a:pt x="1780098" y="408681"/>
                  </a:moveTo>
                  <a:lnTo>
                    <a:pt x="1778104" y="408681"/>
                  </a:lnTo>
                  <a:lnTo>
                    <a:pt x="1779864" y="407792"/>
                  </a:lnTo>
                  <a:lnTo>
                    <a:pt x="1780098" y="408681"/>
                  </a:lnTo>
                  <a:close/>
                </a:path>
                <a:path w="1892934" h="1172210">
                  <a:moveTo>
                    <a:pt x="1779440" y="412491"/>
                  </a:moveTo>
                  <a:lnTo>
                    <a:pt x="1777472" y="410586"/>
                  </a:lnTo>
                  <a:lnTo>
                    <a:pt x="1775383" y="410459"/>
                  </a:lnTo>
                  <a:lnTo>
                    <a:pt x="1780431" y="410459"/>
                  </a:lnTo>
                  <a:lnTo>
                    <a:pt x="1780431" y="411602"/>
                  </a:lnTo>
                  <a:lnTo>
                    <a:pt x="1779440" y="412491"/>
                  </a:lnTo>
                  <a:close/>
                </a:path>
                <a:path w="1892934" h="1172210">
                  <a:moveTo>
                    <a:pt x="1767991" y="415031"/>
                  </a:moveTo>
                  <a:lnTo>
                    <a:pt x="1764028" y="415031"/>
                  </a:lnTo>
                  <a:lnTo>
                    <a:pt x="1765657" y="414142"/>
                  </a:lnTo>
                  <a:lnTo>
                    <a:pt x="1766290" y="413253"/>
                  </a:lnTo>
                  <a:lnTo>
                    <a:pt x="1767244" y="412491"/>
                  </a:lnTo>
                  <a:lnTo>
                    <a:pt x="1767991" y="415031"/>
                  </a:lnTo>
                  <a:close/>
                </a:path>
                <a:path w="1892934" h="1172210">
                  <a:moveTo>
                    <a:pt x="1758844" y="431668"/>
                  </a:moveTo>
                  <a:lnTo>
                    <a:pt x="1757525" y="431287"/>
                  </a:lnTo>
                  <a:lnTo>
                    <a:pt x="1757525" y="428239"/>
                  </a:lnTo>
                  <a:lnTo>
                    <a:pt x="1759602" y="425953"/>
                  </a:lnTo>
                  <a:lnTo>
                    <a:pt x="1761958" y="424048"/>
                  </a:lnTo>
                  <a:lnTo>
                    <a:pt x="1763647" y="422016"/>
                  </a:lnTo>
                  <a:lnTo>
                    <a:pt x="1763647" y="417825"/>
                  </a:lnTo>
                  <a:lnTo>
                    <a:pt x="1763068" y="416809"/>
                  </a:lnTo>
                  <a:lnTo>
                    <a:pt x="1761654" y="416428"/>
                  </a:lnTo>
                  <a:lnTo>
                    <a:pt x="1762620" y="414142"/>
                  </a:lnTo>
                  <a:lnTo>
                    <a:pt x="1764028" y="415031"/>
                  </a:lnTo>
                  <a:lnTo>
                    <a:pt x="1767991" y="415031"/>
                  </a:lnTo>
                  <a:lnTo>
                    <a:pt x="1768253" y="415920"/>
                  </a:lnTo>
                  <a:lnTo>
                    <a:pt x="1770007" y="417825"/>
                  </a:lnTo>
                  <a:lnTo>
                    <a:pt x="1770007" y="419857"/>
                  </a:lnTo>
                  <a:lnTo>
                    <a:pt x="1767949" y="422016"/>
                  </a:lnTo>
                  <a:lnTo>
                    <a:pt x="1767949" y="424048"/>
                  </a:lnTo>
                  <a:lnTo>
                    <a:pt x="1767653" y="424556"/>
                  </a:lnTo>
                  <a:lnTo>
                    <a:pt x="1764750" y="424556"/>
                  </a:lnTo>
                  <a:lnTo>
                    <a:pt x="1762650" y="427604"/>
                  </a:lnTo>
                  <a:lnTo>
                    <a:pt x="1761272" y="428747"/>
                  </a:lnTo>
                  <a:lnTo>
                    <a:pt x="1759303" y="430525"/>
                  </a:lnTo>
                  <a:lnTo>
                    <a:pt x="1758844" y="431668"/>
                  </a:lnTo>
                  <a:close/>
                </a:path>
                <a:path w="1892934" h="1172210">
                  <a:moveTo>
                    <a:pt x="1766988" y="425699"/>
                  </a:moveTo>
                  <a:lnTo>
                    <a:pt x="1764750" y="424556"/>
                  </a:lnTo>
                  <a:lnTo>
                    <a:pt x="1767653" y="424556"/>
                  </a:lnTo>
                  <a:lnTo>
                    <a:pt x="1766988" y="425699"/>
                  </a:lnTo>
                  <a:close/>
                </a:path>
                <a:path w="1892934" h="1172210">
                  <a:moveTo>
                    <a:pt x="1754772" y="439288"/>
                  </a:moveTo>
                  <a:lnTo>
                    <a:pt x="1748074" y="439288"/>
                  </a:lnTo>
                  <a:lnTo>
                    <a:pt x="1748700" y="439034"/>
                  </a:lnTo>
                  <a:lnTo>
                    <a:pt x="1751624" y="436240"/>
                  </a:lnTo>
                  <a:lnTo>
                    <a:pt x="1754040" y="433700"/>
                  </a:lnTo>
                  <a:lnTo>
                    <a:pt x="1756690" y="431160"/>
                  </a:lnTo>
                  <a:lnTo>
                    <a:pt x="1757179" y="431287"/>
                  </a:lnTo>
                  <a:lnTo>
                    <a:pt x="1757525" y="431287"/>
                  </a:lnTo>
                  <a:lnTo>
                    <a:pt x="1757525" y="436621"/>
                  </a:lnTo>
                  <a:lnTo>
                    <a:pt x="1754772" y="439288"/>
                  </a:lnTo>
                  <a:close/>
                </a:path>
                <a:path w="1892934" h="1172210">
                  <a:moveTo>
                    <a:pt x="1753854" y="440177"/>
                  </a:moveTo>
                  <a:lnTo>
                    <a:pt x="1745532" y="440177"/>
                  </a:lnTo>
                  <a:lnTo>
                    <a:pt x="1748575" y="439034"/>
                  </a:lnTo>
                  <a:lnTo>
                    <a:pt x="1748074" y="439288"/>
                  </a:lnTo>
                  <a:lnTo>
                    <a:pt x="1754772" y="439288"/>
                  </a:lnTo>
                  <a:lnTo>
                    <a:pt x="1753854" y="440177"/>
                  </a:lnTo>
                  <a:close/>
                </a:path>
                <a:path w="1892934" h="1172210">
                  <a:moveTo>
                    <a:pt x="1747983" y="441955"/>
                  </a:moveTo>
                  <a:lnTo>
                    <a:pt x="1739577" y="441955"/>
                  </a:lnTo>
                  <a:lnTo>
                    <a:pt x="1740663" y="441320"/>
                  </a:lnTo>
                  <a:lnTo>
                    <a:pt x="1741272" y="440177"/>
                  </a:lnTo>
                  <a:lnTo>
                    <a:pt x="1743438" y="439161"/>
                  </a:lnTo>
                  <a:lnTo>
                    <a:pt x="1745532" y="440177"/>
                  </a:lnTo>
                  <a:lnTo>
                    <a:pt x="1753854" y="440177"/>
                  </a:lnTo>
                  <a:lnTo>
                    <a:pt x="1752280" y="441701"/>
                  </a:lnTo>
                  <a:lnTo>
                    <a:pt x="1748456" y="441701"/>
                  </a:lnTo>
                  <a:lnTo>
                    <a:pt x="1747983" y="441955"/>
                  </a:lnTo>
                  <a:close/>
                </a:path>
                <a:path w="1892934" h="1172210">
                  <a:moveTo>
                    <a:pt x="1729637" y="456052"/>
                  </a:moveTo>
                  <a:lnTo>
                    <a:pt x="1727704" y="455671"/>
                  </a:lnTo>
                  <a:lnTo>
                    <a:pt x="1728426" y="454274"/>
                  </a:lnTo>
                  <a:lnTo>
                    <a:pt x="1728432" y="453131"/>
                  </a:lnTo>
                  <a:lnTo>
                    <a:pt x="1732137" y="449448"/>
                  </a:lnTo>
                  <a:lnTo>
                    <a:pt x="1732720" y="448432"/>
                  </a:lnTo>
                  <a:lnTo>
                    <a:pt x="1732700" y="448051"/>
                  </a:lnTo>
                  <a:lnTo>
                    <a:pt x="1732280" y="446908"/>
                  </a:lnTo>
                  <a:lnTo>
                    <a:pt x="1735097" y="444622"/>
                  </a:lnTo>
                  <a:lnTo>
                    <a:pt x="1736439" y="442971"/>
                  </a:lnTo>
                  <a:lnTo>
                    <a:pt x="1737770" y="441701"/>
                  </a:lnTo>
                  <a:lnTo>
                    <a:pt x="1739577" y="441955"/>
                  </a:lnTo>
                  <a:lnTo>
                    <a:pt x="1747983" y="441955"/>
                  </a:lnTo>
                  <a:lnTo>
                    <a:pt x="1745854" y="443098"/>
                  </a:lnTo>
                  <a:lnTo>
                    <a:pt x="1747788" y="445511"/>
                  </a:lnTo>
                  <a:lnTo>
                    <a:pt x="1746447" y="447924"/>
                  </a:lnTo>
                  <a:lnTo>
                    <a:pt x="1745037" y="447924"/>
                  </a:lnTo>
                  <a:lnTo>
                    <a:pt x="1744058" y="448051"/>
                  </a:lnTo>
                  <a:lnTo>
                    <a:pt x="1741815" y="450083"/>
                  </a:lnTo>
                  <a:lnTo>
                    <a:pt x="1737710" y="450083"/>
                  </a:lnTo>
                  <a:lnTo>
                    <a:pt x="1735950" y="450972"/>
                  </a:lnTo>
                  <a:lnTo>
                    <a:pt x="1736790" y="452369"/>
                  </a:lnTo>
                  <a:lnTo>
                    <a:pt x="1733420" y="452369"/>
                  </a:lnTo>
                  <a:lnTo>
                    <a:pt x="1729637" y="456052"/>
                  </a:lnTo>
                  <a:close/>
                </a:path>
                <a:path w="1892934" h="1172210">
                  <a:moveTo>
                    <a:pt x="1746164" y="448432"/>
                  </a:moveTo>
                  <a:lnTo>
                    <a:pt x="1745037" y="447924"/>
                  </a:lnTo>
                  <a:lnTo>
                    <a:pt x="1746447" y="447924"/>
                  </a:lnTo>
                  <a:lnTo>
                    <a:pt x="1746164" y="448432"/>
                  </a:lnTo>
                  <a:close/>
                </a:path>
                <a:path w="1892934" h="1172210">
                  <a:moveTo>
                    <a:pt x="1683628" y="452242"/>
                  </a:moveTo>
                  <a:lnTo>
                    <a:pt x="1683056" y="451861"/>
                  </a:lnTo>
                  <a:lnTo>
                    <a:pt x="1682614" y="451353"/>
                  </a:lnTo>
                  <a:lnTo>
                    <a:pt x="1682990" y="450972"/>
                  </a:lnTo>
                  <a:lnTo>
                    <a:pt x="1683408" y="450210"/>
                  </a:lnTo>
                  <a:lnTo>
                    <a:pt x="1686552" y="450083"/>
                  </a:lnTo>
                  <a:lnTo>
                    <a:pt x="1689297" y="450210"/>
                  </a:lnTo>
                  <a:lnTo>
                    <a:pt x="1692811" y="450337"/>
                  </a:lnTo>
                  <a:lnTo>
                    <a:pt x="1692811" y="452115"/>
                  </a:lnTo>
                  <a:lnTo>
                    <a:pt x="1683998" y="452115"/>
                  </a:lnTo>
                  <a:lnTo>
                    <a:pt x="1683628" y="452242"/>
                  </a:lnTo>
                  <a:close/>
                </a:path>
                <a:path w="1892934" h="1172210">
                  <a:moveTo>
                    <a:pt x="1685669" y="458338"/>
                  </a:moveTo>
                  <a:lnTo>
                    <a:pt x="1684118" y="456687"/>
                  </a:lnTo>
                  <a:lnTo>
                    <a:pt x="1684008" y="456433"/>
                  </a:lnTo>
                  <a:lnTo>
                    <a:pt x="1684130" y="456052"/>
                  </a:lnTo>
                  <a:lnTo>
                    <a:pt x="1686683" y="452877"/>
                  </a:lnTo>
                  <a:lnTo>
                    <a:pt x="1686504" y="452623"/>
                  </a:lnTo>
                  <a:lnTo>
                    <a:pt x="1683998" y="452115"/>
                  </a:lnTo>
                  <a:lnTo>
                    <a:pt x="1692811" y="452115"/>
                  </a:lnTo>
                  <a:lnTo>
                    <a:pt x="1692811" y="453385"/>
                  </a:lnTo>
                  <a:lnTo>
                    <a:pt x="1689844" y="456052"/>
                  </a:lnTo>
                  <a:lnTo>
                    <a:pt x="1688127" y="456052"/>
                  </a:lnTo>
                  <a:lnTo>
                    <a:pt x="1686713" y="456814"/>
                  </a:lnTo>
                  <a:lnTo>
                    <a:pt x="1685669" y="458338"/>
                  </a:lnTo>
                  <a:close/>
                </a:path>
                <a:path w="1892934" h="1172210">
                  <a:moveTo>
                    <a:pt x="1735562" y="454147"/>
                  </a:moveTo>
                  <a:lnTo>
                    <a:pt x="1733420" y="452369"/>
                  </a:lnTo>
                  <a:lnTo>
                    <a:pt x="1736790" y="452369"/>
                  </a:lnTo>
                  <a:lnTo>
                    <a:pt x="1737477" y="453512"/>
                  </a:lnTo>
                  <a:lnTo>
                    <a:pt x="1735562" y="454147"/>
                  </a:lnTo>
                  <a:close/>
                </a:path>
                <a:path w="1892934" h="1172210">
                  <a:moveTo>
                    <a:pt x="1667811" y="456560"/>
                  </a:moveTo>
                  <a:lnTo>
                    <a:pt x="1664559" y="456560"/>
                  </a:lnTo>
                  <a:lnTo>
                    <a:pt x="1666785" y="454274"/>
                  </a:lnTo>
                  <a:lnTo>
                    <a:pt x="1667352" y="454655"/>
                  </a:lnTo>
                  <a:lnTo>
                    <a:pt x="1667811" y="455417"/>
                  </a:lnTo>
                  <a:lnTo>
                    <a:pt x="1667811" y="456560"/>
                  </a:lnTo>
                  <a:close/>
                </a:path>
                <a:path w="1892934" h="1172210">
                  <a:moveTo>
                    <a:pt x="1673911" y="460243"/>
                  </a:moveTo>
                  <a:lnTo>
                    <a:pt x="1669094" y="460243"/>
                  </a:lnTo>
                  <a:lnTo>
                    <a:pt x="1670460" y="458973"/>
                  </a:lnTo>
                  <a:lnTo>
                    <a:pt x="1672877" y="456560"/>
                  </a:lnTo>
                  <a:lnTo>
                    <a:pt x="1674082" y="456433"/>
                  </a:lnTo>
                  <a:lnTo>
                    <a:pt x="1675424" y="455925"/>
                  </a:lnTo>
                  <a:lnTo>
                    <a:pt x="1675944" y="457576"/>
                  </a:lnTo>
                  <a:lnTo>
                    <a:pt x="1674350" y="458592"/>
                  </a:lnTo>
                  <a:lnTo>
                    <a:pt x="1673957" y="459989"/>
                  </a:lnTo>
                  <a:lnTo>
                    <a:pt x="1673911" y="460243"/>
                  </a:lnTo>
                  <a:close/>
                </a:path>
                <a:path w="1892934" h="1172210">
                  <a:moveTo>
                    <a:pt x="1735168" y="460751"/>
                  </a:moveTo>
                  <a:lnTo>
                    <a:pt x="1734297" y="460497"/>
                  </a:lnTo>
                  <a:lnTo>
                    <a:pt x="1728790" y="460497"/>
                  </a:lnTo>
                  <a:lnTo>
                    <a:pt x="1730729" y="459735"/>
                  </a:lnTo>
                  <a:lnTo>
                    <a:pt x="1731833" y="457830"/>
                  </a:lnTo>
                  <a:lnTo>
                    <a:pt x="1733372" y="456560"/>
                  </a:lnTo>
                  <a:lnTo>
                    <a:pt x="1734357" y="456433"/>
                  </a:lnTo>
                  <a:lnTo>
                    <a:pt x="1735455" y="455925"/>
                  </a:lnTo>
                  <a:lnTo>
                    <a:pt x="1737016" y="458084"/>
                  </a:lnTo>
                  <a:lnTo>
                    <a:pt x="1736922" y="459608"/>
                  </a:lnTo>
                  <a:lnTo>
                    <a:pt x="1735168" y="460751"/>
                  </a:lnTo>
                  <a:close/>
                </a:path>
                <a:path w="1892934" h="1172210">
                  <a:moveTo>
                    <a:pt x="1689703" y="456179"/>
                  </a:moveTo>
                  <a:lnTo>
                    <a:pt x="1688127" y="456052"/>
                  </a:lnTo>
                  <a:lnTo>
                    <a:pt x="1689844" y="456052"/>
                  </a:lnTo>
                  <a:lnTo>
                    <a:pt x="1689703" y="456179"/>
                  </a:lnTo>
                  <a:close/>
                </a:path>
                <a:path w="1892934" h="1172210">
                  <a:moveTo>
                    <a:pt x="1671039" y="464688"/>
                  </a:moveTo>
                  <a:lnTo>
                    <a:pt x="1668658" y="462529"/>
                  </a:lnTo>
                  <a:lnTo>
                    <a:pt x="1664631" y="462529"/>
                  </a:lnTo>
                  <a:lnTo>
                    <a:pt x="1661672" y="459608"/>
                  </a:lnTo>
                  <a:lnTo>
                    <a:pt x="1661558" y="457576"/>
                  </a:lnTo>
                  <a:lnTo>
                    <a:pt x="1662035" y="457195"/>
                  </a:lnTo>
                  <a:lnTo>
                    <a:pt x="1662543" y="456433"/>
                  </a:lnTo>
                  <a:lnTo>
                    <a:pt x="1664559" y="456560"/>
                  </a:lnTo>
                  <a:lnTo>
                    <a:pt x="1667811" y="456560"/>
                  </a:lnTo>
                  <a:lnTo>
                    <a:pt x="1667859" y="459735"/>
                  </a:lnTo>
                  <a:lnTo>
                    <a:pt x="1668247" y="459989"/>
                  </a:lnTo>
                  <a:lnTo>
                    <a:pt x="1668700" y="460243"/>
                  </a:lnTo>
                  <a:lnTo>
                    <a:pt x="1673911" y="460243"/>
                  </a:lnTo>
                  <a:lnTo>
                    <a:pt x="1673813" y="461513"/>
                  </a:lnTo>
                  <a:lnTo>
                    <a:pt x="1671039" y="464688"/>
                  </a:lnTo>
                  <a:close/>
                </a:path>
                <a:path w="1892934" h="1172210">
                  <a:moveTo>
                    <a:pt x="1693843" y="462656"/>
                  </a:moveTo>
                  <a:lnTo>
                    <a:pt x="1691809" y="462656"/>
                  </a:lnTo>
                  <a:lnTo>
                    <a:pt x="1690603" y="460751"/>
                  </a:lnTo>
                  <a:lnTo>
                    <a:pt x="1690531" y="460370"/>
                  </a:lnTo>
                  <a:lnTo>
                    <a:pt x="1691862" y="458465"/>
                  </a:lnTo>
                  <a:lnTo>
                    <a:pt x="1693897" y="458465"/>
                  </a:lnTo>
                  <a:lnTo>
                    <a:pt x="1695273" y="460497"/>
                  </a:lnTo>
                  <a:lnTo>
                    <a:pt x="1695264" y="460751"/>
                  </a:lnTo>
                  <a:lnTo>
                    <a:pt x="1693843" y="462656"/>
                  </a:lnTo>
                  <a:close/>
                </a:path>
                <a:path w="1892934" h="1172210">
                  <a:moveTo>
                    <a:pt x="1682101" y="464815"/>
                  </a:moveTo>
                  <a:lnTo>
                    <a:pt x="1676260" y="464815"/>
                  </a:lnTo>
                  <a:lnTo>
                    <a:pt x="1677686" y="464688"/>
                  </a:lnTo>
                  <a:lnTo>
                    <a:pt x="1681278" y="460370"/>
                  </a:lnTo>
                  <a:lnTo>
                    <a:pt x="1683432" y="462783"/>
                  </a:lnTo>
                  <a:lnTo>
                    <a:pt x="1682101" y="464815"/>
                  </a:lnTo>
                  <a:close/>
                </a:path>
                <a:path w="1892934" h="1172210">
                  <a:moveTo>
                    <a:pt x="1702871" y="490088"/>
                  </a:moveTo>
                  <a:lnTo>
                    <a:pt x="1691117" y="490088"/>
                  </a:lnTo>
                  <a:lnTo>
                    <a:pt x="1692167" y="489453"/>
                  </a:lnTo>
                  <a:lnTo>
                    <a:pt x="1703957" y="477642"/>
                  </a:lnTo>
                  <a:lnTo>
                    <a:pt x="1706773" y="476880"/>
                  </a:lnTo>
                  <a:lnTo>
                    <a:pt x="1710455" y="473197"/>
                  </a:lnTo>
                  <a:lnTo>
                    <a:pt x="1712835" y="473070"/>
                  </a:lnTo>
                  <a:lnTo>
                    <a:pt x="1717770" y="467482"/>
                  </a:lnTo>
                  <a:lnTo>
                    <a:pt x="1718187" y="464815"/>
                  </a:lnTo>
                  <a:lnTo>
                    <a:pt x="1721678" y="464688"/>
                  </a:lnTo>
                  <a:lnTo>
                    <a:pt x="1722692" y="464688"/>
                  </a:lnTo>
                  <a:lnTo>
                    <a:pt x="1723289" y="464434"/>
                  </a:lnTo>
                  <a:lnTo>
                    <a:pt x="1724446" y="463799"/>
                  </a:lnTo>
                  <a:lnTo>
                    <a:pt x="1724112" y="462783"/>
                  </a:lnTo>
                  <a:lnTo>
                    <a:pt x="1724148" y="461767"/>
                  </a:lnTo>
                  <a:lnTo>
                    <a:pt x="1724649" y="461259"/>
                  </a:lnTo>
                  <a:lnTo>
                    <a:pt x="1725115" y="460751"/>
                  </a:lnTo>
                  <a:lnTo>
                    <a:pt x="1726684" y="460370"/>
                  </a:lnTo>
                  <a:lnTo>
                    <a:pt x="1727752" y="460497"/>
                  </a:lnTo>
                  <a:lnTo>
                    <a:pt x="1733354" y="460497"/>
                  </a:lnTo>
                  <a:lnTo>
                    <a:pt x="1732426" y="461513"/>
                  </a:lnTo>
                  <a:lnTo>
                    <a:pt x="1731630" y="462529"/>
                  </a:lnTo>
                  <a:lnTo>
                    <a:pt x="1728158" y="465704"/>
                  </a:lnTo>
                  <a:lnTo>
                    <a:pt x="1726503" y="466974"/>
                  </a:lnTo>
                  <a:lnTo>
                    <a:pt x="1725514" y="466974"/>
                  </a:lnTo>
                  <a:lnTo>
                    <a:pt x="1724596" y="467228"/>
                  </a:lnTo>
                  <a:lnTo>
                    <a:pt x="1724387" y="467609"/>
                  </a:lnTo>
                  <a:lnTo>
                    <a:pt x="1724148" y="467863"/>
                  </a:lnTo>
                  <a:lnTo>
                    <a:pt x="1724148" y="471927"/>
                  </a:lnTo>
                  <a:lnTo>
                    <a:pt x="1722090" y="474213"/>
                  </a:lnTo>
                  <a:lnTo>
                    <a:pt x="1721928" y="475229"/>
                  </a:lnTo>
                  <a:lnTo>
                    <a:pt x="1716904" y="475229"/>
                  </a:lnTo>
                  <a:lnTo>
                    <a:pt x="1712567" y="479293"/>
                  </a:lnTo>
                  <a:lnTo>
                    <a:pt x="1710419" y="479547"/>
                  </a:lnTo>
                  <a:lnTo>
                    <a:pt x="1708844" y="480944"/>
                  </a:lnTo>
                  <a:lnTo>
                    <a:pt x="1708319" y="481198"/>
                  </a:lnTo>
                  <a:lnTo>
                    <a:pt x="1706129" y="481706"/>
                  </a:lnTo>
                  <a:lnTo>
                    <a:pt x="1702447" y="485389"/>
                  </a:lnTo>
                  <a:lnTo>
                    <a:pt x="1701099" y="485389"/>
                  </a:lnTo>
                  <a:lnTo>
                    <a:pt x="1699452" y="485897"/>
                  </a:lnTo>
                  <a:lnTo>
                    <a:pt x="1698981" y="486786"/>
                  </a:lnTo>
                  <a:lnTo>
                    <a:pt x="1699238" y="489199"/>
                  </a:lnTo>
                  <a:lnTo>
                    <a:pt x="1699548" y="489580"/>
                  </a:lnTo>
                  <a:lnTo>
                    <a:pt x="1701403" y="489834"/>
                  </a:lnTo>
                  <a:lnTo>
                    <a:pt x="1702159" y="489834"/>
                  </a:lnTo>
                  <a:lnTo>
                    <a:pt x="1702871" y="490088"/>
                  </a:lnTo>
                  <a:close/>
                </a:path>
                <a:path w="1892934" h="1172210">
                  <a:moveTo>
                    <a:pt x="1677149" y="468879"/>
                  </a:moveTo>
                  <a:lnTo>
                    <a:pt x="1675102" y="468879"/>
                  </a:lnTo>
                  <a:lnTo>
                    <a:pt x="1673897" y="467863"/>
                  </a:lnTo>
                  <a:lnTo>
                    <a:pt x="1673724" y="466720"/>
                  </a:lnTo>
                  <a:lnTo>
                    <a:pt x="1675108" y="464307"/>
                  </a:lnTo>
                  <a:lnTo>
                    <a:pt x="1676260" y="464815"/>
                  </a:lnTo>
                  <a:lnTo>
                    <a:pt x="1682101" y="464815"/>
                  </a:lnTo>
                  <a:lnTo>
                    <a:pt x="1681928" y="466847"/>
                  </a:lnTo>
                  <a:lnTo>
                    <a:pt x="1679303" y="466847"/>
                  </a:lnTo>
                  <a:lnTo>
                    <a:pt x="1677149" y="468879"/>
                  </a:lnTo>
                  <a:close/>
                </a:path>
                <a:path w="1892934" h="1172210">
                  <a:moveTo>
                    <a:pt x="1726338" y="467101"/>
                  </a:moveTo>
                  <a:lnTo>
                    <a:pt x="1725514" y="466974"/>
                  </a:lnTo>
                  <a:lnTo>
                    <a:pt x="1726503" y="466974"/>
                  </a:lnTo>
                  <a:lnTo>
                    <a:pt x="1726338" y="467101"/>
                  </a:lnTo>
                  <a:close/>
                </a:path>
                <a:path w="1892934" h="1172210">
                  <a:moveTo>
                    <a:pt x="1664977" y="477896"/>
                  </a:moveTo>
                  <a:lnTo>
                    <a:pt x="1663485" y="475991"/>
                  </a:lnTo>
                  <a:lnTo>
                    <a:pt x="1664213" y="475356"/>
                  </a:lnTo>
                  <a:lnTo>
                    <a:pt x="1665001" y="474721"/>
                  </a:lnTo>
                  <a:lnTo>
                    <a:pt x="1665723" y="474086"/>
                  </a:lnTo>
                  <a:lnTo>
                    <a:pt x="1667250" y="472689"/>
                  </a:lnTo>
                  <a:lnTo>
                    <a:pt x="1667728" y="472689"/>
                  </a:lnTo>
                  <a:lnTo>
                    <a:pt x="1669900" y="474086"/>
                  </a:lnTo>
                  <a:lnTo>
                    <a:pt x="1669900" y="476118"/>
                  </a:lnTo>
                  <a:lnTo>
                    <a:pt x="1669386" y="476499"/>
                  </a:lnTo>
                  <a:lnTo>
                    <a:pt x="1668855" y="477134"/>
                  </a:lnTo>
                  <a:lnTo>
                    <a:pt x="1666773" y="477134"/>
                  </a:lnTo>
                  <a:lnTo>
                    <a:pt x="1664977" y="477896"/>
                  </a:lnTo>
                  <a:close/>
                </a:path>
                <a:path w="1892934" h="1172210">
                  <a:moveTo>
                    <a:pt x="1693981" y="481325"/>
                  </a:moveTo>
                  <a:lnTo>
                    <a:pt x="1693503" y="481071"/>
                  </a:lnTo>
                  <a:lnTo>
                    <a:pt x="1692853" y="480563"/>
                  </a:lnTo>
                  <a:lnTo>
                    <a:pt x="1692738" y="479674"/>
                  </a:lnTo>
                  <a:lnTo>
                    <a:pt x="1692841" y="478150"/>
                  </a:lnTo>
                  <a:lnTo>
                    <a:pt x="1690711" y="476245"/>
                  </a:lnTo>
                  <a:lnTo>
                    <a:pt x="1693635" y="473324"/>
                  </a:lnTo>
                  <a:lnTo>
                    <a:pt x="1694977" y="472816"/>
                  </a:lnTo>
                  <a:lnTo>
                    <a:pt x="1696170" y="472943"/>
                  </a:lnTo>
                  <a:lnTo>
                    <a:pt x="1696933" y="474086"/>
                  </a:lnTo>
                  <a:lnTo>
                    <a:pt x="1697018" y="478404"/>
                  </a:lnTo>
                  <a:lnTo>
                    <a:pt x="1696385" y="479039"/>
                  </a:lnTo>
                  <a:lnTo>
                    <a:pt x="1695592" y="479674"/>
                  </a:lnTo>
                  <a:lnTo>
                    <a:pt x="1694381" y="481071"/>
                  </a:lnTo>
                  <a:lnTo>
                    <a:pt x="1693981" y="481325"/>
                  </a:lnTo>
                  <a:close/>
                </a:path>
                <a:path w="1892934" h="1172210">
                  <a:moveTo>
                    <a:pt x="1720998" y="477007"/>
                  </a:moveTo>
                  <a:lnTo>
                    <a:pt x="1718891" y="475229"/>
                  </a:lnTo>
                  <a:lnTo>
                    <a:pt x="1721928" y="475229"/>
                  </a:lnTo>
                  <a:lnTo>
                    <a:pt x="1722471" y="476372"/>
                  </a:lnTo>
                  <a:lnTo>
                    <a:pt x="1720998" y="477007"/>
                  </a:lnTo>
                  <a:close/>
                </a:path>
                <a:path w="1892934" h="1172210">
                  <a:moveTo>
                    <a:pt x="1691737" y="493898"/>
                  </a:moveTo>
                  <a:lnTo>
                    <a:pt x="1688754" y="490850"/>
                  </a:lnTo>
                  <a:lnTo>
                    <a:pt x="1689440" y="489326"/>
                  </a:lnTo>
                  <a:lnTo>
                    <a:pt x="1691117" y="490088"/>
                  </a:lnTo>
                  <a:lnTo>
                    <a:pt x="1702871" y="490088"/>
                  </a:lnTo>
                  <a:lnTo>
                    <a:pt x="1703187" y="490596"/>
                  </a:lnTo>
                  <a:lnTo>
                    <a:pt x="1702787" y="491358"/>
                  </a:lnTo>
                  <a:lnTo>
                    <a:pt x="1702459" y="491866"/>
                  </a:lnTo>
                  <a:lnTo>
                    <a:pt x="1693951" y="491866"/>
                  </a:lnTo>
                  <a:lnTo>
                    <a:pt x="1691737" y="493898"/>
                  </a:lnTo>
                  <a:close/>
                </a:path>
                <a:path w="1892934" h="1172210">
                  <a:moveTo>
                    <a:pt x="1702159" y="489834"/>
                  </a:moveTo>
                  <a:lnTo>
                    <a:pt x="1701403" y="489834"/>
                  </a:lnTo>
                  <a:lnTo>
                    <a:pt x="1701803" y="489707"/>
                  </a:lnTo>
                  <a:lnTo>
                    <a:pt x="1702159" y="489834"/>
                  </a:lnTo>
                  <a:close/>
                </a:path>
                <a:path w="1892934" h="1172210">
                  <a:moveTo>
                    <a:pt x="1804375" y="320920"/>
                  </a:moveTo>
                  <a:lnTo>
                    <a:pt x="1803331" y="318575"/>
                  </a:lnTo>
                  <a:lnTo>
                    <a:pt x="1803515" y="318008"/>
                  </a:lnTo>
                  <a:lnTo>
                    <a:pt x="1803527" y="317620"/>
                  </a:lnTo>
                  <a:lnTo>
                    <a:pt x="1806385" y="314721"/>
                  </a:lnTo>
                  <a:lnTo>
                    <a:pt x="1811755" y="309362"/>
                  </a:lnTo>
                  <a:lnTo>
                    <a:pt x="1811755" y="307310"/>
                  </a:lnTo>
                  <a:lnTo>
                    <a:pt x="1813879" y="305102"/>
                  </a:lnTo>
                  <a:lnTo>
                    <a:pt x="1816087" y="302984"/>
                  </a:lnTo>
                  <a:lnTo>
                    <a:pt x="1817955" y="301069"/>
                  </a:lnTo>
                  <a:lnTo>
                    <a:pt x="1818295" y="298652"/>
                  </a:lnTo>
                  <a:lnTo>
                    <a:pt x="1833802" y="283145"/>
                  </a:lnTo>
                  <a:lnTo>
                    <a:pt x="1834816" y="285645"/>
                  </a:lnTo>
                  <a:lnTo>
                    <a:pt x="1834590" y="286182"/>
                  </a:lnTo>
                  <a:lnTo>
                    <a:pt x="1834542" y="286552"/>
                  </a:lnTo>
                  <a:lnTo>
                    <a:pt x="1832406" y="288724"/>
                  </a:lnTo>
                  <a:lnTo>
                    <a:pt x="1828480" y="292638"/>
                  </a:lnTo>
                  <a:lnTo>
                    <a:pt x="1828480" y="296606"/>
                  </a:lnTo>
                  <a:lnTo>
                    <a:pt x="1828072" y="297525"/>
                  </a:lnTo>
                  <a:lnTo>
                    <a:pt x="1826046" y="297525"/>
                  </a:lnTo>
                  <a:lnTo>
                    <a:pt x="1824184" y="298819"/>
                  </a:lnTo>
                  <a:lnTo>
                    <a:pt x="1823527" y="299661"/>
                  </a:lnTo>
                  <a:lnTo>
                    <a:pt x="1820132" y="303157"/>
                  </a:lnTo>
                  <a:lnTo>
                    <a:pt x="1819900" y="305395"/>
                  </a:lnTo>
                  <a:lnTo>
                    <a:pt x="1804375" y="320920"/>
                  </a:lnTo>
                  <a:close/>
                </a:path>
                <a:path w="1892934" h="1172210">
                  <a:moveTo>
                    <a:pt x="1798277" y="295860"/>
                  </a:moveTo>
                  <a:lnTo>
                    <a:pt x="1796964" y="294732"/>
                  </a:lnTo>
                  <a:lnTo>
                    <a:pt x="1796588" y="293265"/>
                  </a:lnTo>
                  <a:lnTo>
                    <a:pt x="1799005" y="291128"/>
                  </a:lnTo>
                  <a:lnTo>
                    <a:pt x="1799100" y="289577"/>
                  </a:lnTo>
                  <a:lnTo>
                    <a:pt x="1799757" y="287841"/>
                  </a:lnTo>
                  <a:lnTo>
                    <a:pt x="1800121" y="287674"/>
                  </a:lnTo>
                  <a:lnTo>
                    <a:pt x="1800365" y="287453"/>
                  </a:lnTo>
                  <a:lnTo>
                    <a:pt x="1802585" y="287453"/>
                  </a:lnTo>
                  <a:lnTo>
                    <a:pt x="1803534" y="289810"/>
                  </a:lnTo>
                  <a:lnTo>
                    <a:pt x="1802227" y="292459"/>
                  </a:lnTo>
                  <a:lnTo>
                    <a:pt x="1799810" y="293748"/>
                  </a:lnTo>
                  <a:lnTo>
                    <a:pt x="1798277" y="295860"/>
                  </a:lnTo>
                  <a:close/>
                </a:path>
                <a:path w="1892934" h="1172210">
                  <a:moveTo>
                    <a:pt x="1827746" y="298259"/>
                  </a:moveTo>
                  <a:lnTo>
                    <a:pt x="1826046" y="297525"/>
                  </a:lnTo>
                  <a:lnTo>
                    <a:pt x="1828072" y="297525"/>
                  </a:lnTo>
                  <a:lnTo>
                    <a:pt x="1827746" y="298259"/>
                  </a:lnTo>
                  <a:close/>
                </a:path>
                <a:path w="1892934" h="1172210">
                  <a:moveTo>
                    <a:pt x="1690204" y="2225"/>
                  </a:moveTo>
                  <a:lnTo>
                    <a:pt x="1688921" y="578"/>
                  </a:lnTo>
                  <a:lnTo>
                    <a:pt x="1688324" y="256"/>
                  </a:lnTo>
                  <a:lnTo>
                    <a:pt x="1687710" y="5"/>
                  </a:lnTo>
                  <a:lnTo>
                    <a:pt x="1693444" y="5"/>
                  </a:lnTo>
                  <a:lnTo>
                    <a:pt x="1693062" y="411"/>
                  </a:lnTo>
                  <a:lnTo>
                    <a:pt x="1691379" y="1825"/>
                  </a:lnTo>
                  <a:lnTo>
                    <a:pt x="1690204" y="2225"/>
                  </a:lnTo>
                  <a:close/>
                </a:path>
                <a:path w="1892934" h="1172210">
                  <a:moveTo>
                    <a:pt x="1721960" y="98669"/>
                  </a:moveTo>
                  <a:lnTo>
                    <a:pt x="1720395" y="98669"/>
                  </a:lnTo>
                  <a:lnTo>
                    <a:pt x="1721743" y="98025"/>
                  </a:lnTo>
                  <a:lnTo>
                    <a:pt x="1721960" y="98669"/>
                  </a:lnTo>
                  <a:close/>
                </a:path>
                <a:path w="1892934" h="1172210">
                  <a:moveTo>
                    <a:pt x="1714265" y="100794"/>
                  </a:moveTo>
                  <a:lnTo>
                    <a:pt x="1707507" y="100794"/>
                  </a:lnTo>
                  <a:lnTo>
                    <a:pt x="1709351" y="100298"/>
                  </a:lnTo>
                  <a:lnTo>
                    <a:pt x="1709989" y="99272"/>
                  </a:lnTo>
                  <a:lnTo>
                    <a:pt x="1711385" y="98514"/>
                  </a:lnTo>
                  <a:lnTo>
                    <a:pt x="1712191" y="98413"/>
                  </a:lnTo>
                  <a:lnTo>
                    <a:pt x="1713279" y="98741"/>
                  </a:lnTo>
                  <a:lnTo>
                    <a:pt x="1714064" y="99338"/>
                  </a:lnTo>
                  <a:lnTo>
                    <a:pt x="1714265" y="100794"/>
                  </a:lnTo>
                  <a:close/>
                </a:path>
                <a:path w="1892934" h="1172210">
                  <a:moveTo>
                    <a:pt x="1723541" y="104606"/>
                  </a:moveTo>
                  <a:lnTo>
                    <a:pt x="1715001" y="104606"/>
                  </a:lnTo>
                  <a:lnTo>
                    <a:pt x="1717513" y="102566"/>
                  </a:lnTo>
                  <a:lnTo>
                    <a:pt x="1718826" y="98956"/>
                  </a:lnTo>
                  <a:lnTo>
                    <a:pt x="1719141" y="98753"/>
                  </a:lnTo>
                  <a:lnTo>
                    <a:pt x="1719369" y="98514"/>
                  </a:lnTo>
                  <a:lnTo>
                    <a:pt x="1720395" y="98669"/>
                  </a:lnTo>
                  <a:lnTo>
                    <a:pt x="1721960" y="98669"/>
                  </a:lnTo>
                  <a:lnTo>
                    <a:pt x="1722507" y="100298"/>
                  </a:lnTo>
                  <a:lnTo>
                    <a:pt x="1721194" y="100728"/>
                  </a:lnTo>
                  <a:lnTo>
                    <a:pt x="1720663" y="101456"/>
                  </a:lnTo>
                  <a:lnTo>
                    <a:pt x="1721636" y="103234"/>
                  </a:lnTo>
                  <a:lnTo>
                    <a:pt x="1723324" y="104362"/>
                  </a:lnTo>
                  <a:lnTo>
                    <a:pt x="1723541" y="104606"/>
                  </a:lnTo>
                  <a:close/>
                </a:path>
                <a:path w="1892934" h="1172210">
                  <a:moveTo>
                    <a:pt x="1705156" y="113359"/>
                  </a:moveTo>
                  <a:lnTo>
                    <a:pt x="1703843" y="112464"/>
                  </a:lnTo>
                  <a:lnTo>
                    <a:pt x="1703945" y="111432"/>
                  </a:lnTo>
                  <a:lnTo>
                    <a:pt x="1703450" y="109576"/>
                  </a:lnTo>
                  <a:lnTo>
                    <a:pt x="1702567" y="108860"/>
                  </a:lnTo>
                  <a:lnTo>
                    <a:pt x="1701940" y="108025"/>
                  </a:lnTo>
                  <a:lnTo>
                    <a:pt x="1702853" y="106348"/>
                  </a:lnTo>
                  <a:lnTo>
                    <a:pt x="1704541" y="105221"/>
                  </a:lnTo>
                  <a:lnTo>
                    <a:pt x="1705843" y="103753"/>
                  </a:lnTo>
                  <a:lnTo>
                    <a:pt x="1705848" y="101700"/>
                  </a:lnTo>
                  <a:lnTo>
                    <a:pt x="1706499" y="100746"/>
                  </a:lnTo>
                  <a:lnTo>
                    <a:pt x="1707507" y="100794"/>
                  </a:lnTo>
                  <a:lnTo>
                    <a:pt x="1714265" y="100794"/>
                  </a:lnTo>
                  <a:lnTo>
                    <a:pt x="1714196" y="103753"/>
                  </a:lnTo>
                  <a:lnTo>
                    <a:pt x="1714572" y="104129"/>
                  </a:lnTo>
                  <a:lnTo>
                    <a:pt x="1715001" y="104606"/>
                  </a:lnTo>
                  <a:lnTo>
                    <a:pt x="1723541" y="104606"/>
                  </a:lnTo>
                  <a:lnTo>
                    <a:pt x="1723906" y="105018"/>
                  </a:lnTo>
                  <a:lnTo>
                    <a:pt x="1719643" y="105018"/>
                  </a:lnTo>
                  <a:lnTo>
                    <a:pt x="1717316" y="105382"/>
                  </a:lnTo>
                  <a:lnTo>
                    <a:pt x="1719249" y="108168"/>
                  </a:lnTo>
                  <a:lnTo>
                    <a:pt x="1717286" y="108902"/>
                  </a:lnTo>
                  <a:lnTo>
                    <a:pt x="1708766" y="108902"/>
                  </a:lnTo>
                  <a:lnTo>
                    <a:pt x="1705156" y="113359"/>
                  </a:lnTo>
                  <a:close/>
                </a:path>
                <a:path w="1892934" h="1172210">
                  <a:moveTo>
                    <a:pt x="1722185" y="107482"/>
                  </a:moveTo>
                  <a:lnTo>
                    <a:pt x="1719643" y="105018"/>
                  </a:lnTo>
                  <a:lnTo>
                    <a:pt x="1723906" y="105018"/>
                  </a:lnTo>
                  <a:lnTo>
                    <a:pt x="1724631" y="105835"/>
                  </a:lnTo>
                  <a:lnTo>
                    <a:pt x="1722185" y="107482"/>
                  </a:lnTo>
                  <a:close/>
                </a:path>
                <a:path w="1892934" h="1172210">
                  <a:moveTo>
                    <a:pt x="1754888" y="3872"/>
                  </a:moveTo>
                  <a:lnTo>
                    <a:pt x="1753456" y="2589"/>
                  </a:lnTo>
                  <a:lnTo>
                    <a:pt x="1756039" y="5"/>
                  </a:lnTo>
                  <a:lnTo>
                    <a:pt x="1764381" y="5"/>
                  </a:lnTo>
                  <a:lnTo>
                    <a:pt x="1760914" y="3472"/>
                  </a:lnTo>
                  <a:lnTo>
                    <a:pt x="1754888" y="3872"/>
                  </a:lnTo>
                  <a:close/>
                </a:path>
                <a:path w="1892934" h="1172210">
                  <a:moveTo>
                    <a:pt x="1883785" y="529334"/>
                  </a:moveTo>
                  <a:lnTo>
                    <a:pt x="1882227" y="527442"/>
                  </a:lnTo>
                  <a:lnTo>
                    <a:pt x="1883767" y="525276"/>
                  </a:lnTo>
                  <a:lnTo>
                    <a:pt x="1889954" y="525276"/>
                  </a:lnTo>
                  <a:lnTo>
                    <a:pt x="1892168" y="523188"/>
                  </a:lnTo>
                  <a:lnTo>
                    <a:pt x="1892538" y="523170"/>
                  </a:lnTo>
                  <a:lnTo>
                    <a:pt x="1892538" y="527508"/>
                  </a:lnTo>
                  <a:lnTo>
                    <a:pt x="1885867" y="527508"/>
                  </a:lnTo>
                  <a:lnTo>
                    <a:pt x="1883785" y="529334"/>
                  </a:lnTo>
                  <a:close/>
                </a:path>
                <a:path w="1892934" h="1172210">
                  <a:moveTo>
                    <a:pt x="1888337" y="529602"/>
                  </a:moveTo>
                  <a:lnTo>
                    <a:pt x="1885867" y="527508"/>
                  </a:lnTo>
                  <a:lnTo>
                    <a:pt x="1892538" y="527508"/>
                  </a:lnTo>
                  <a:lnTo>
                    <a:pt x="1892538" y="529256"/>
                  </a:lnTo>
                  <a:lnTo>
                    <a:pt x="1889763" y="529256"/>
                  </a:lnTo>
                  <a:lnTo>
                    <a:pt x="1888337" y="529602"/>
                  </a:lnTo>
                  <a:close/>
                </a:path>
                <a:path w="1892934" h="1172210">
                  <a:moveTo>
                    <a:pt x="1891213" y="529495"/>
                  </a:moveTo>
                  <a:lnTo>
                    <a:pt x="1889763" y="529256"/>
                  </a:lnTo>
                  <a:lnTo>
                    <a:pt x="1892538" y="529256"/>
                  </a:lnTo>
                  <a:lnTo>
                    <a:pt x="1892538" y="529483"/>
                  </a:lnTo>
                  <a:lnTo>
                    <a:pt x="1891213" y="529495"/>
                  </a:lnTo>
                  <a:close/>
                </a:path>
                <a:path w="1892934" h="1172210">
                  <a:moveTo>
                    <a:pt x="1750245" y="602449"/>
                  </a:moveTo>
                  <a:lnTo>
                    <a:pt x="1741904" y="602449"/>
                  </a:lnTo>
                  <a:lnTo>
                    <a:pt x="1745007" y="599346"/>
                  </a:lnTo>
                  <a:lnTo>
                    <a:pt x="1744900" y="596553"/>
                  </a:lnTo>
                  <a:lnTo>
                    <a:pt x="1745150" y="594573"/>
                  </a:lnTo>
                  <a:lnTo>
                    <a:pt x="1745842" y="594238"/>
                  </a:lnTo>
                  <a:lnTo>
                    <a:pt x="1746642" y="594579"/>
                  </a:lnTo>
                  <a:lnTo>
                    <a:pt x="1747047" y="594913"/>
                  </a:lnTo>
                  <a:lnTo>
                    <a:pt x="1747110" y="599346"/>
                  </a:lnTo>
                  <a:lnTo>
                    <a:pt x="1748175" y="600247"/>
                  </a:lnTo>
                  <a:lnTo>
                    <a:pt x="1756399" y="600247"/>
                  </a:lnTo>
                  <a:lnTo>
                    <a:pt x="1760532" y="600360"/>
                  </a:lnTo>
                  <a:lnTo>
                    <a:pt x="1760787" y="600688"/>
                  </a:lnTo>
                  <a:lnTo>
                    <a:pt x="1752006" y="600688"/>
                  </a:lnTo>
                  <a:lnTo>
                    <a:pt x="1750245" y="602449"/>
                  </a:lnTo>
                  <a:close/>
                </a:path>
                <a:path w="1892934" h="1172210">
                  <a:moveTo>
                    <a:pt x="1756399" y="600247"/>
                  </a:moveTo>
                  <a:lnTo>
                    <a:pt x="1748175" y="600247"/>
                  </a:lnTo>
                  <a:lnTo>
                    <a:pt x="1750138" y="598385"/>
                  </a:lnTo>
                  <a:lnTo>
                    <a:pt x="1754339" y="598385"/>
                  </a:lnTo>
                  <a:lnTo>
                    <a:pt x="1756399" y="600247"/>
                  </a:lnTo>
                  <a:close/>
                </a:path>
                <a:path w="1892934" h="1172210">
                  <a:moveTo>
                    <a:pt x="1748133" y="604561"/>
                  </a:moveTo>
                  <a:lnTo>
                    <a:pt x="1735138" y="604561"/>
                  </a:lnTo>
                  <a:lnTo>
                    <a:pt x="1734468" y="603302"/>
                  </a:lnTo>
                  <a:lnTo>
                    <a:pt x="1734619" y="601446"/>
                  </a:lnTo>
                  <a:lnTo>
                    <a:pt x="1734894" y="600879"/>
                  </a:lnTo>
                  <a:lnTo>
                    <a:pt x="1735598" y="600426"/>
                  </a:lnTo>
                  <a:lnTo>
                    <a:pt x="1737644" y="600426"/>
                  </a:lnTo>
                  <a:lnTo>
                    <a:pt x="1739840" y="602449"/>
                  </a:lnTo>
                  <a:lnTo>
                    <a:pt x="1750245" y="602449"/>
                  </a:lnTo>
                  <a:lnTo>
                    <a:pt x="1748133" y="604561"/>
                  </a:lnTo>
                  <a:close/>
                </a:path>
                <a:path w="1892934" h="1172210">
                  <a:moveTo>
                    <a:pt x="1754213" y="603302"/>
                  </a:moveTo>
                  <a:lnTo>
                    <a:pt x="1753563" y="600915"/>
                  </a:lnTo>
                  <a:lnTo>
                    <a:pt x="1752006" y="600688"/>
                  </a:lnTo>
                  <a:lnTo>
                    <a:pt x="1760787" y="600688"/>
                  </a:lnTo>
                  <a:lnTo>
                    <a:pt x="1762150" y="602443"/>
                  </a:lnTo>
                  <a:lnTo>
                    <a:pt x="1756284" y="602443"/>
                  </a:lnTo>
                  <a:lnTo>
                    <a:pt x="1754213" y="603302"/>
                  </a:lnTo>
                  <a:close/>
                </a:path>
                <a:path w="1892934" h="1172210">
                  <a:moveTo>
                    <a:pt x="1760586" y="604531"/>
                  </a:moveTo>
                  <a:lnTo>
                    <a:pt x="1758593" y="604531"/>
                  </a:lnTo>
                  <a:lnTo>
                    <a:pt x="1756284" y="602443"/>
                  </a:lnTo>
                  <a:lnTo>
                    <a:pt x="1762150" y="602443"/>
                  </a:lnTo>
                  <a:lnTo>
                    <a:pt x="1760586" y="604531"/>
                  </a:lnTo>
                  <a:close/>
                </a:path>
                <a:path w="1892934" h="1172210">
                  <a:moveTo>
                    <a:pt x="1843792" y="60209"/>
                  </a:moveTo>
                  <a:lnTo>
                    <a:pt x="1840073" y="60209"/>
                  </a:lnTo>
                  <a:lnTo>
                    <a:pt x="1841201" y="58705"/>
                  </a:lnTo>
                  <a:lnTo>
                    <a:pt x="1841827" y="58383"/>
                  </a:lnTo>
                  <a:lnTo>
                    <a:pt x="1842472" y="57876"/>
                  </a:lnTo>
                  <a:lnTo>
                    <a:pt x="1846046" y="57876"/>
                  </a:lnTo>
                  <a:lnTo>
                    <a:pt x="1848241" y="57207"/>
                  </a:lnTo>
                  <a:lnTo>
                    <a:pt x="1845974" y="54230"/>
                  </a:lnTo>
                  <a:lnTo>
                    <a:pt x="1848295" y="54093"/>
                  </a:lnTo>
                  <a:lnTo>
                    <a:pt x="1851457" y="56873"/>
                  </a:lnTo>
                  <a:lnTo>
                    <a:pt x="1848349" y="59982"/>
                  </a:lnTo>
                  <a:lnTo>
                    <a:pt x="1843957" y="59982"/>
                  </a:lnTo>
                  <a:lnTo>
                    <a:pt x="1843792" y="60209"/>
                  </a:lnTo>
                  <a:close/>
                </a:path>
                <a:path w="1892934" h="1172210">
                  <a:moveTo>
                    <a:pt x="1794041" y="66336"/>
                  </a:moveTo>
                  <a:lnTo>
                    <a:pt x="1791732" y="66277"/>
                  </a:lnTo>
                  <a:lnTo>
                    <a:pt x="1791438" y="65889"/>
                  </a:lnTo>
                  <a:lnTo>
                    <a:pt x="1791352" y="65740"/>
                  </a:lnTo>
                  <a:lnTo>
                    <a:pt x="1791303" y="64910"/>
                  </a:lnTo>
                  <a:lnTo>
                    <a:pt x="1792489" y="63669"/>
                  </a:lnTo>
                  <a:lnTo>
                    <a:pt x="1794912" y="61271"/>
                  </a:lnTo>
                  <a:lnTo>
                    <a:pt x="1795126" y="60704"/>
                  </a:lnTo>
                  <a:lnTo>
                    <a:pt x="1795212" y="59982"/>
                  </a:lnTo>
                  <a:lnTo>
                    <a:pt x="1794524" y="58586"/>
                  </a:lnTo>
                  <a:lnTo>
                    <a:pt x="1796374" y="58192"/>
                  </a:lnTo>
                  <a:lnTo>
                    <a:pt x="1798009" y="59564"/>
                  </a:lnTo>
                  <a:lnTo>
                    <a:pt x="1796815" y="61169"/>
                  </a:lnTo>
                  <a:lnTo>
                    <a:pt x="1796469" y="61169"/>
                  </a:lnTo>
                  <a:lnTo>
                    <a:pt x="1797818" y="64576"/>
                  </a:lnTo>
                  <a:lnTo>
                    <a:pt x="1800498" y="64576"/>
                  </a:lnTo>
                  <a:lnTo>
                    <a:pt x="1801720" y="65889"/>
                  </a:lnTo>
                  <a:lnTo>
                    <a:pt x="1803443" y="66312"/>
                  </a:lnTo>
                  <a:lnTo>
                    <a:pt x="1796091" y="66313"/>
                  </a:lnTo>
                  <a:lnTo>
                    <a:pt x="1794041" y="66336"/>
                  </a:lnTo>
                  <a:close/>
                </a:path>
                <a:path w="1892934" h="1172210">
                  <a:moveTo>
                    <a:pt x="1836046" y="64349"/>
                  </a:moveTo>
                  <a:lnTo>
                    <a:pt x="1835515" y="64254"/>
                  </a:lnTo>
                  <a:lnTo>
                    <a:pt x="1834822" y="63067"/>
                  </a:lnTo>
                  <a:lnTo>
                    <a:pt x="1835139" y="62619"/>
                  </a:lnTo>
                  <a:lnTo>
                    <a:pt x="1836588" y="61438"/>
                  </a:lnTo>
                  <a:lnTo>
                    <a:pt x="1837287" y="60704"/>
                  </a:lnTo>
                  <a:lnTo>
                    <a:pt x="1837973" y="60059"/>
                  </a:lnTo>
                  <a:lnTo>
                    <a:pt x="1839058" y="60036"/>
                  </a:lnTo>
                  <a:lnTo>
                    <a:pt x="1840073" y="60209"/>
                  </a:lnTo>
                  <a:lnTo>
                    <a:pt x="1843792" y="60209"/>
                  </a:lnTo>
                  <a:lnTo>
                    <a:pt x="1840920" y="64141"/>
                  </a:lnTo>
                  <a:lnTo>
                    <a:pt x="1837860" y="64141"/>
                  </a:lnTo>
                  <a:lnTo>
                    <a:pt x="1836046" y="64349"/>
                  </a:lnTo>
                  <a:close/>
                </a:path>
                <a:path w="1892934" h="1172210">
                  <a:moveTo>
                    <a:pt x="1796606" y="61450"/>
                  </a:moveTo>
                  <a:lnTo>
                    <a:pt x="1796469" y="61169"/>
                  </a:lnTo>
                  <a:lnTo>
                    <a:pt x="1796815" y="61169"/>
                  </a:lnTo>
                  <a:lnTo>
                    <a:pt x="1796606" y="61450"/>
                  </a:lnTo>
                  <a:close/>
                </a:path>
                <a:path w="1892934" h="1172210">
                  <a:moveTo>
                    <a:pt x="1800498" y="64576"/>
                  </a:moveTo>
                  <a:lnTo>
                    <a:pt x="1797818" y="64576"/>
                  </a:lnTo>
                  <a:lnTo>
                    <a:pt x="1799721" y="63741"/>
                  </a:lnTo>
                  <a:lnTo>
                    <a:pt x="1800498" y="64576"/>
                  </a:lnTo>
                  <a:close/>
                </a:path>
                <a:path w="1892934" h="1172210">
                  <a:moveTo>
                    <a:pt x="1840855" y="64230"/>
                  </a:moveTo>
                  <a:lnTo>
                    <a:pt x="1838829" y="64224"/>
                  </a:lnTo>
                  <a:lnTo>
                    <a:pt x="1837860" y="64141"/>
                  </a:lnTo>
                  <a:lnTo>
                    <a:pt x="1840920" y="64141"/>
                  </a:lnTo>
                  <a:close/>
                </a:path>
                <a:path w="1892934" h="1172210">
                  <a:moveTo>
                    <a:pt x="1814065" y="66313"/>
                  </a:moveTo>
                  <a:lnTo>
                    <a:pt x="1812812" y="66313"/>
                  </a:lnTo>
                  <a:lnTo>
                    <a:pt x="1812448" y="65949"/>
                  </a:lnTo>
                  <a:lnTo>
                    <a:pt x="1812113" y="65740"/>
                  </a:lnTo>
                  <a:lnTo>
                    <a:pt x="1815903" y="64212"/>
                  </a:lnTo>
                  <a:lnTo>
                    <a:pt x="1820861" y="64224"/>
                  </a:lnTo>
                  <a:lnTo>
                    <a:pt x="1823089" y="66187"/>
                  </a:lnTo>
                  <a:lnTo>
                    <a:pt x="1815455" y="66187"/>
                  </a:lnTo>
                  <a:lnTo>
                    <a:pt x="1814065" y="66313"/>
                  </a:lnTo>
                  <a:close/>
                </a:path>
                <a:path w="1892934" h="1172210">
                  <a:moveTo>
                    <a:pt x="1821456" y="68496"/>
                  </a:moveTo>
                  <a:lnTo>
                    <a:pt x="1816672" y="68496"/>
                  </a:lnTo>
                  <a:lnTo>
                    <a:pt x="1817269" y="68252"/>
                  </a:lnTo>
                  <a:lnTo>
                    <a:pt x="1817567" y="67953"/>
                  </a:lnTo>
                  <a:lnTo>
                    <a:pt x="1817919" y="67154"/>
                  </a:lnTo>
                  <a:lnTo>
                    <a:pt x="1817585" y="66462"/>
                  </a:lnTo>
                  <a:lnTo>
                    <a:pt x="1815455" y="66187"/>
                  </a:lnTo>
                  <a:lnTo>
                    <a:pt x="1823089" y="66187"/>
                  </a:lnTo>
                  <a:lnTo>
                    <a:pt x="1824315" y="67267"/>
                  </a:lnTo>
                  <a:lnTo>
                    <a:pt x="1823725" y="68174"/>
                  </a:lnTo>
                  <a:lnTo>
                    <a:pt x="1822447" y="68180"/>
                  </a:lnTo>
                  <a:lnTo>
                    <a:pt x="1821456" y="68496"/>
                  </a:lnTo>
                  <a:close/>
                </a:path>
                <a:path w="1892934" h="1172210">
                  <a:moveTo>
                    <a:pt x="1805509" y="68401"/>
                  </a:moveTo>
                  <a:lnTo>
                    <a:pt x="1800371" y="68401"/>
                  </a:lnTo>
                  <a:lnTo>
                    <a:pt x="1798152" y="66312"/>
                  </a:lnTo>
                  <a:lnTo>
                    <a:pt x="1803443" y="66312"/>
                  </a:lnTo>
                  <a:lnTo>
                    <a:pt x="1805550" y="66879"/>
                  </a:lnTo>
                  <a:lnTo>
                    <a:pt x="1805654" y="67267"/>
                  </a:lnTo>
                  <a:lnTo>
                    <a:pt x="1805554" y="68252"/>
                  </a:lnTo>
                  <a:lnTo>
                    <a:pt x="1805509" y="68401"/>
                  </a:lnTo>
                  <a:close/>
                </a:path>
                <a:path w="1892934" h="1172210">
                  <a:moveTo>
                    <a:pt x="1823570" y="68413"/>
                  </a:moveTo>
                  <a:lnTo>
                    <a:pt x="1822466" y="68174"/>
                  </a:lnTo>
                  <a:lnTo>
                    <a:pt x="1823725" y="68174"/>
                  </a:lnTo>
                  <a:lnTo>
                    <a:pt x="1823570" y="68413"/>
                  </a:lnTo>
                  <a:close/>
                </a:path>
                <a:path w="1892934" h="1172210">
                  <a:moveTo>
                    <a:pt x="1818987" y="70424"/>
                  </a:moveTo>
                  <a:lnTo>
                    <a:pt x="1814954" y="70424"/>
                  </a:lnTo>
                  <a:lnTo>
                    <a:pt x="1814327" y="70119"/>
                  </a:lnTo>
                  <a:lnTo>
                    <a:pt x="1813981" y="69666"/>
                  </a:lnTo>
                  <a:lnTo>
                    <a:pt x="1814053" y="69433"/>
                  </a:lnTo>
                  <a:lnTo>
                    <a:pt x="1814506" y="68377"/>
                  </a:lnTo>
                  <a:lnTo>
                    <a:pt x="1815139" y="68180"/>
                  </a:lnTo>
                  <a:lnTo>
                    <a:pt x="1816272" y="68467"/>
                  </a:lnTo>
                  <a:lnTo>
                    <a:pt x="1816672" y="68496"/>
                  </a:lnTo>
                  <a:lnTo>
                    <a:pt x="1821456" y="68496"/>
                  </a:lnTo>
                  <a:lnTo>
                    <a:pt x="1820634" y="68759"/>
                  </a:lnTo>
                  <a:lnTo>
                    <a:pt x="1819930" y="69666"/>
                  </a:lnTo>
                  <a:lnTo>
                    <a:pt x="1818987" y="70424"/>
                  </a:lnTo>
                  <a:close/>
                </a:path>
                <a:path w="1892934" h="1172210">
                  <a:moveTo>
                    <a:pt x="1802203" y="74916"/>
                  </a:moveTo>
                  <a:lnTo>
                    <a:pt x="1801541" y="73807"/>
                  </a:lnTo>
                  <a:lnTo>
                    <a:pt x="1802519" y="72052"/>
                  </a:lnTo>
                  <a:lnTo>
                    <a:pt x="1804202" y="70913"/>
                  </a:lnTo>
                  <a:lnTo>
                    <a:pt x="1805509" y="69433"/>
                  </a:lnTo>
                  <a:lnTo>
                    <a:pt x="1805509" y="68443"/>
                  </a:lnTo>
                  <a:lnTo>
                    <a:pt x="1807227" y="68401"/>
                  </a:lnTo>
                  <a:lnTo>
                    <a:pt x="1810670" y="68401"/>
                  </a:lnTo>
                  <a:lnTo>
                    <a:pt x="1812079" y="70424"/>
                  </a:lnTo>
                  <a:lnTo>
                    <a:pt x="1810640" y="72583"/>
                  </a:lnTo>
                  <a:lnTo>
                    <a:pt x="1806570" y="72589"/>
                  </a:lnTo>
                  <a:lnTo>
                    <a:pt x="1804409" y="74606"/>
                  </a:lnTo>
                  <a:lnTo>
                    <a:pt x="1803301" y="74606"/>
                  </a:lnTo>
                  <a:lnTo>
                    <a:pt x="1802203" y="74916"/>
                  </a:lnTo>
                  <a:close/>
                </a:path>
                <a:path w="1892934" h="1172210">
                  <a:moveTo>
                    <a:pt x="1837687" y="74660"/>
                  </a:moveTo>
                  <a:lnTo>
                    <a:pt x="1831583" y="74654"/>
                  </a:lnTo>
                  <a:lnTo>
                    <a:pt x="1830115" y="72518"/>
                  </a:lnTo>
                  <a:lnTo>
                    <a:pt x="1831607" y="70537"/>
                  </a:lnTo>
                  <a:lnTo>
                    <a:pt x="1833784" y="72589"/>
                  </a:lnTo>
                  <a:lnTo>
                    <a:pt x="1837860" y="72589"/>
                  </a:lnTo>
                  <a:lnTo>
                    <a:pt x="1838707" y="73598"/>
                  </a:lnTo>
                  <a:lnTo>
                    <a:pt x="1837687" y="74660"/>
                  </a:lnTo>
                  <a:close/>
                </a:path>
                <a:path w="1892934" h="1172210">
                  <a:moveTo>
                    <a:pt x="1804345" y="74666"/>
                  </a:moveTo>
                  <a:lnTo>
                    <a:pt x="1803301" y="74606"/>
                  </a:lnTo>
                  <a:lnTo>
                    <a:pt x="1804409" y="74606"/>
                  </a:lnTo>
                  <a:close/>
                </a:path>
                <a:path w="1892934" h="1172210">
                  <a:moveTo>
                    <a:pt x="1807531" y="86903"/>
                  </a:moveTo>
                  <a:lnTo>
                    <a:pt x="1807663" y="84027"/>
                  </a:lnTo>
                  <a:lnTo>
                    <a:pt x="1809745" y="81736"/>
                  </a:lnTo>
                  <a:lnTo>
                    <a:pt x="1809745" y="77715"/>
                  </a:lnTo>
                  <a:lnTo>
                    <a:pt x="1812752" y="74707"/>
                  </a:lnTo>
                  <a:lnTo>
                    <a:pt x="1814936" y="76742"/>
                  </a:lnTo>
                  <a:lnTo>
                    <a:pt x="1820423" y="76742"/>
                  </a:lnTo>
                  <a:lnTo>
                    <a:pt x="1820855" y="77422"/>
                  </a:lnTo>
                  <a:lnTo>
                    <a:pt x="1820580" y="78264"/>
                  </a:lnTo>
                  <a:lnTo>
                    <a:pt x="1816171" y="79147"/>
                  </a:lnTo>
                  <a:lnTo>
                    <a:pt x="1815916" y="81736"/>
                  </a:lnTo>
                  <a:lnTo>
                    <a:pt x="1814584" y="83687"/>
                  </a:lnTo>
                  <a:lnTo>
                    <a:pt x="1812979" y="85280"/>
                  </a:lnTo>
                  <a:lnTo>
                    <a:pt x="1810401" y="85406"/>
                  </a:lnTo>
                  <a:lnTo>
                    <a:pt x="1807531" y="86903"/>
                  </a:lnTo>
                  <a:close/>
                </a:path>
                <a:path w="1892934" h="1172210">
                  <a:moveTo>
                    <a:pt x="1820423" y="76742"/>
                  </a:moveTo>
                  <a:lnTo>
                    <a:pt x="1816935" y="76742"/>
                  </a:lnTo>
                  <a:lnTo>
                    <a:pt x="1819131" y="74707"/>
                  </a:lnTo>
                  <a:lnTo>
                    <a:pt x="1820423" y="76742"/>
                  </a:lnTo>
                  <a:close/>
                </a:path>
                <a:path w="1892934" h="1172210">
                  <a:moveTo>
                    <a:pt x="1793042" y="81080"/>
                  </a:moveTo>
                  <a:lnTo>
                    <a:pt x="1788349" y="81080"/>
                  </a:lnTo>
                  <a:lnTo>
                    <a:pt x="1790177" y="80602"/>
                  </a:lnTo>
                  <a:lnTo>
                    <a:pt x="1790831" y="79678"/>
                  </a:lnTo>
                  <a:lnTo>
                    <a:pt x="1792072" y="78884"/>
                  </a:lnTo>
                  <a:lnTo>
                    <a:pt x="1792710" y="79218"/>
                  </a:lnTo>
                  <a:lnTo>
                    <a:pt x="1793146" y="80602"/>
                  </a:lnTo>
                  <a:lnTo>
                    <a:pt x="1793042" y="81080"/>
                  </a:lnTo>
                  <a:close/>
                </a:path>
                <a:path w="1892934" h="1172210">
                  <a:moveTo>
                    <a:pt x="1816111" y="79159"/>
                  </a:moveTo>
                  <a:close/>
                </a:path>
                <a:path w="1892934" h="1172210">
                  <a:moveTo>
                    <a:pt x="1788277" y="83073"/>
                  </a:moveTo>
                  <a:lnTo>
                    <a:pt x="1787376" y="82852"/>
                  </a:lnTo>
                  <a:lnTo>
                    <a:pt x="1786738" y="81957"/>
                  </a:lnTo>
                  <a:lnTo>
                    <a:pt x="1787376" y="81062"/>
                  </a:lnTo>
                  <a:lnTo>
                    <a:pt x="1788349" y="81080"/>
                  </a:lnTo>
                  <a:lnTo>
                    <a:pt x="1793042" y="81080"/>
                  </a:lnTo>
                  <a:lnTo>
                    <a:pt x="1792967" y="81957"/>
                  </a:lnTo>
                  <a:lnTo>
                    <a:pt x="1792318" y="82929"/>
                  </a:lnTo>
                  <a:lnTo>
                    <a:pt x="1790616" y="82929"/>
                  </a:lnTo>
                  <a:lnTo>
                    <a:pt x="1788277" y="83073"/>
                  </a:lnTo>
                  <a:close/>
                </a:path>
                <a:path w="1892934" h="1172210">
                  <a:moveTo>
                    <a:pt x="1792036" y="83353"/>
                  </a:moveTo>
                  <a:lnTo>
                    <a:pt x="1790616" y="82929"/>
                  </a:lnTo>
                  <a:lnTo>
                    <a:pt x="1792318" y="82929"/>
                  </a:lnTo>
                  <a:lnTo>
                    <a:pt x="1792036" y="83353"/>
                  </a:lnTo>
                  <a:close/>
                </a:path>
                <a:path w="1892934" h="1172210">
                  <a:moveTo>
                    <a:pt x="1835897" y="91253"/>
                  </a:moveTo>
                  <a:lnTo>
                    <a:pt x="1835145" y="90859"/>
                  </a:lnTo>
                  <a:lnTo>
                    <a:pt x="1834781" y="90573"/>
                  </a:lnTo>
                  <a:lnTo>
                    <a:pt x="1834709" y="88109"/>
                  </a:lnTo>
                  <a:lnTo>
                    <a:pt x="1832525" y="86199"/>
                  </a:lnTo>
                  <a:lnTo>
                    <a:pt x="1834751" y="84678"/>
                  </a:lnTo>
                  <a:lnTo>
                    <a:pt x="1836792" y="86175"/>
                  </a:lnTo>
                  <a:lnTo>
                    <a:pt x="1836910" y="88663"/>
                  </a:lnTo>
                  <a:lnTo>
                    <a:pt x="1836823" y="89648"/>
                  </a:lnTo>
                  <a:lnTo>
                    <a:pt x="1836625" y="90984"/>
                  </a:lnTo>
                  <a:lnTo>
                    <a:pt x="1835897" y="91253"/>
                  </a:lnTo>
                  <a:close/>
                </a:path>
                <a:path w="1892934" h="1172210">
                  <a:moveTo>
                    <a:pt x="1797161" y="89433"/>
                  </a:moveTo>
                  <a:lnTo>
                    <a:pt x="1792543" y="89433"/>
                  </a:lnTo>
                  <a:lnTo>
                    <a:pt x="1794346" y="88962"/>
                  </a:lnTo>
                  <a:lnTo>
                    <a:pt x="1795025" y="87995"/>
                  </a:lnTo>
                  <a:lnTo>
                    <a:pt x="1796272" y="87225"/>
                  </a:lnTo>
                  <a:lnTo>
                    <a:pt x="1796833" y="87637"/>
                  </a:lnTo>
                  <a:lnTo>
                    <a:pt x="1797263" y="88663"/>
                  </a:lnTo>
                  <a:lnTo>
                    <a:pt x="1797161" y="89433"/>
                  </a:lnTo>
                  <a:close/>
                </a:path>
                <a:path w="1892934" h="1172210">
                  <a:moveTo>
                    <a:pt x="1795461" y="94236"/>
                  </a:moveTo>
                  <a:lnTo>
                    <a:pt x="1793492" y="93365"/>
                  </a:lnTo>
                  <a:lnTo>
                    <a:pt x="1791612" y="93079"/>
                  </a:lnTo>
                  <a:lnTo>
                    <a:pt x="1790473" y="92369"/>
                  </a:lnTo>
                  <a:lnTo>
                    <a:pt x="1790927" y="91474"/>
                  </a:lnTo>
                  <a:lnTo>
                    <a:pt x="1790998" y="90984"/>
                  </a:lnTo>
                  <a:lnTo>
                    <a:pt x="1790896" y="90328"/>
                  </a:lnTo>
                  <a:lnTo>
                    <a:pt x="1791553" y="89397"/>
                  </a:lnTo>
                  <a:lnTo>
                    <a:pt x="1792543" y="89433"/>
                  </a:lnTo>
                  <a:lnTo>
                    <a:pt x="1797161" y="89433"/>
                  </a:lnTo>
                  <a:lnTo>
                    <a:pt x="1797161" y="92387"/>
                  </a:lnTo>
                  <a:lnTo>
                    <a:pt x="1795461" y="94236"/>
                  </a:lnTo>
                  <a:close/>
                </a:path>
                <a:path w="1892934" h="1172210">
                  <a:moveTo>
                    <a:pt x="1846567" y="91474"/>
                  </a:moveTo>
                  <a:lnTo>
                    <a:pt x="1845067" y="91474"/>
                  </a:lnTo>
                  <a:lnTo>
                    <a:pt x="1846314" y="90877"/>
                  </a:lnTo>
                  <a:lnTo>
                    <a:pt x="1846567" y="91474"/>
                  </a:lnTo>
                  <a:close/>
                </a:path>
                <a:path w="1892934" h="1172210">
                  <a:moveTo>
                    <a:pt x="1842663" y="95686"/>
                  </a:moveTo>
                  <a:lnTo>
                    <a:pt x="1841302" y="95215"/>
                  </a:lnTo>
                  <a:lnTo>
                    <a:pt x="1841195" y="94403"/>
                  </a:lnTo>
                  <a:lnTo>
                    <a:pt x="1841310" y="94236"/>
                  </a:lnTo>
                  <a:lnTo>
                    <a:pt x="1844071" y="91330"/>
                  </a:lnTo>
                  <a:lnTo>
                    <a:pt x="1845067" y="91474"/>
                  </a:lnTo>
                  <a:lnTo>
                    <a:pt x="1846567" y="91474"/>
                  </a:lnTo>
                  <a:lnTo>
                    <a:pt x="1847263" y="93114"/>
                  </a:lnTo>
                  <a:lnTo>
                    <a:pt x="1845938" y="93437"/>
                  </a:lnTo>
                  <a:lnTo>
                    <a:pt x="1845282" y="94403"/>
                  </a:lnTo>
                  <a:lnTo>
                    <a:pt x="1844995" y="94624"/>
                  </a:lnTo>
                  <a:lnTo>
                    <a:pt x="1844053" y="95519"/>
                  </a:lnTo>
                  <a:lnTo>
                    <a:pt x="1843338" y="95531"/>
                  </a:lnTo>
                  <a:lnTo>
                    <a:pt x="1842663" y="95686"/>
                  </a:lnTo>
                  <a:close/>
                </a:path>
                <a:path w="1892934" h="1172210">
                  <a:moveTo>
                    <a:pt x="1815741" y="97691"/>
                  </a:moveTo>
                  <a:lnTo>
                    <a:pt x="1812221" y="97524"/>
                  </a:lnTo>
                  <a:lnTo>
                    <a:pt x="1811875" y="96760"/>
                  </a:lnTo>
                  <a:lnTo>
                    <a:pt x="1812227" y="95967"/>
                  </a:lnTo>
                  <a:lnTo>
                    <a:pt x="1812561" y="95555"/>
                  </a:lnTo>
                  <a:lnTo>
                    <a:pt x="1818373" y="95519"/>
                  </a:lnTo>
                  <a:lnTo>
                    <a:pt x="1829459" y="95531"/>
                  </a:lnTo>
                  <a:lnTo>
                    <a:pt x="1831690" y="97613"/>
                  </a:lnTo>
                  <a:lnTo>
                    <a:pt x="1818508" y="97613"/>
                  </a:lnTo>
                  <a:lnTo>
                    <a:pt x="1815741" y="97691"/>
                  </a:lnTo>
                  <a:close/>
                </a:path>
                <a:path w="1892934" h="1172210">
                  <a:moveTo>
                    <a:pt x="1839827" y="97691"/>
                  </a:moveTo>
                  <a:lnTo>
                    <a:pt x="1834787" y="97691"/>
                  </a:lnTo>
                  <a:lnTo>
                    <a:pt x="1837848" y="97440"/>
                  </a:lnTo>
                  <a:lnTo>
                    <a:pt x="1839827" y="97691"/>
                  </a:lnTo>
                  <a:close/>
                </a:path>
                <a:path w="1892934" h="1172210">
                  <a:moveTo>
                    <a:pt x="1826547" y="100334"/>
                  </a:moveTo>
                  <a:lnTo>
                    <a:pt x="1823021" y="99332"/>
                  </a:lnTo>
                  <a:lnTo>
                    <a:pt x="1821058" y="97613"/>
                  </a:lnTo>
                  <a:lnTo>
                    <a:pt x="1831690" y="97613"/>
                  </a:lnTo>
                  <a:lnTo>
                    <a:pt x="1834787" y="97691"/>
                  </a:lnTo>
                  <a:lnTo>
                    <a:pt x="1839827" y="97691"/>
                  </a:lnTo>
                  <a:lnTo>
                    <a:pt x="1841100" y="97852"/>
                  </a:lnTo>
                  <a:lnTo>
                    <a:pt x="1840670" y="98723"/>
                  </a:lnTo>
                  <a:lnTo>
                    <a:pt x="1829739" y="98807"/>
                  </a:lnTo>
                  <a:lnTo>
                    <a:pt x="1826547" y="100334"/>
                  </a:lnTo>
                  <a:close/>
                </a:path>
                <a:path w="1892934" h="1172210">
                  <a:moveTo>
                    <a:pt x="1837245" y="104045"/>
                  </a:moveTo>
                  <a:lnTo>
                    <a:pt x="1833325" y="103508"/>
                  </a:lnTo>
                  <a:lnTo>
                    <a:pt x="1832209" y="102786"/>
                  </a:lnTo>
                  <a:lnTo>
                    <a:pt x="1832788" y="101629"/>
                  </a:lnTo>
                  <a:lnTo>
                    <a:pt x="1832514" y="100519"/>
                  </a:lnTo>
                  <a:lnTo>
                    <a:pt x="1829739" y="98807"/>
                  </a:lnTo>
                  <a:lnTo>
                    <a:pt x="1840647" y="98807"/>
                  </a:lnTo>
                  <a:lnTo>
                    <a:pt x="1840592" y="99010"/>
                  </a:lnTo>
                  <a:lnTo>
                    <a:pt x="1839948" y="99720"/>
                  </a:lnTo>
                  <a:lnTo>
                    <a:pt x="1839435" y="100197"/>
                  </a:lnTo>
                  <a:lnTo>
                    <a:pt x="1838916" y="100716"/>
                  </a:lnTo>
                  <a:lnTo>
                    <a:pt x="1838838" y="102786"/>
                  </a:lnTo>
                  <a:lnTo>
                    <a:pt x="1837245" y="104010"/>
                  </a:lnTo>
                  <a:close/>
                </a:path>
                <a:path w="1892934" h="1172210">
                  <a:moveTo>
                    <a:pt x="1779345" y="587777"/>
                  </a:moveTo>
                  <a:lnTo>
                    <a:pt x="1778945" y="587484"/>
                  </a:lnTo>
                  <a:lnTo>
                    <a:pt x="1777692" y="586088"/>
                  </a:lnTo>
                  <a:lnTo>
                    <a:pt x="1776851" y="585497"/>
                  </a:lnTo>
                  <a:lnTo>
                    <a:pt x="1776296" y="585014"/>
                  </a:lnTo>
                  <a:lnTo>
                    <a:pt x="1776296" y="580557"/>
                  </a:lnTo>
                  <a:lnTo>
                    <a:pt x="1778432" y="579095"/>
                  </a:lnTo>
                  <a:lnTo>
                    <a:pt x="1780395" y="580557"/>
                  </a:lnTo>
                  <a:lnTo>
                    <a:pt x="1780503" y="585772"/>
                  </a:lnTo>
                  <a:lnTo>
                    <a:pt x="1780467" y="587055"/>
                  </a:lnTo>
                  <a:lnTo>
                    <a:pt x="1779345" y="587777"/>
                  </a:lnTo>
                  <a:close/>
                </a:path>
                <a:path w="1892934" h="1172210">
                  <a:moveTo>
                    <a:pt x="1785162" y="592132"/>
                  </a:moveTo>
                  <a:lnTo>
                    <a:pt x="1782149" y="592114"/>
                  </a:lnTo>
                  <a:lnTo>
                    <a:pt x="1779357" y="591852"/>
                  </a:lnTo>
                  <a:lnTo>
                    <a:pt x="1778187" y="591255"/>
                  </a:lnTo>
                  <a:lnTo>
                    <a:pt x="1778134" y="590688"/>
                  </a:lnTo>
                  <a:lnTo>
                    <a:pt x="1779983" y="589954"/>
                  </a:lnTo>
                  <a:lnTo>
                    <a:pt x="1780968" y="589847"/>
                  </a:lnTo>
                  <a:lnTo>
                    <a:pt x="1782155" y="589453"/>
                  </a:lnTo>
                  <a:lnTo>
                    <a:pt x="1782334" y="589065"/>
                  </a:lnTo>
                  <a:lnTo>
                    <a:pt x="1782573" y="588791"/>
                  </a:lnTo>
                  <a:lnTo>
                    <a:pt x="1782573" y="584471"/>
                  </a:lnTo>
                  <a:lnTo>
                    <a:pt x="1785067" y="583570"/>
                  </a:lnTo>
                  <a:lnTo>
                    <a:pt x="1787072" y="584722"/>
                  </a:lnTo>
                  <a:lnTo>
                    <a:pt x="1788271" y="586422"/>
                  </a:lnTo>
                  <a:lnTo>
                    <a:pt x="1789804" y="587806"/>
                  </a:lnTo>
                  <a:lnTo>
                    <a:pt x="1799394" y="587806"/>
                  </a:lnTo>
                  <a:lnTo>
                    <a:pt x="1799447" y="588117"/>
                  </a:lnTo>
                  <a:lnTo>
                    <a:pt x="1798790" y="589728"/>
                  </a:lnTo>
                  <a:lnTo>
                    <a:pt x="1798239" y="589895"/>
                  </a:lnTo>
                  <a:lnTo>
                    <a:pt x="1795037" y="589895"/>
                  </a:lnTo>
                  <a:lnTo>
                    <a:pt x="1790872" y="589978"/>
                  </a:lnTo>
                  <a:lnTo>
                    <a:pt x="1790276" y="590098"/>
                  </a:lnTo>
                  <a:lnTo>
                    <a:pt x="1789619" y="590175"/>
                  </a:lnTo>
                  <a:lnTo>
                    <a:pt x="1787943" y="591852"/>
                  </a:lnTo>
                  <a:lnTo>
                    <a:pt x="1785162" y="592132"/>
                  </a:lnTo>
                  <a:close/>
                </a:path>
                <a:path w="1892934" h="1172210">
                  <a:moveTo>
                    <a:pt x="1799394" y="587806"/>
                  </a:moveTo>
                  <a:lnTo>
                    <a:pt x="1789804" y="587806"/>
                  </a:lnTo>
                  <a:lnTo>
                    <a:pt x="1791994" y="585772"/>
                  </a:lnTo>
                  <a:lnTo>
                    <a:pt x="1796081" y="585772"/>
                  </a:lnTo>
                  <a:lnTo>
                    <a:pt x="1798295" y="583683"/>
                  </a:lnTo>
                  <a:lnTo>
                    <a:pt x="1800377" y="583779"/>
                  </a:lnTo>
                  <a:lnTo>
                    <a:pt x="1801219" y="584722"/>
                  </a:lnTo>
                  <a:lnTo>
                    <a:pt x="1799357" y="586703"/>
                  </a:lnTo>
                  <a:lnTo>
                    <a:pt x="1799394" y="587806"/>
                  </a:lnTo>
                  <a:close/>
                </a:path>
                <a:path w="1892934" h="1172210">
                  <a:moveTo>
                    <a:pt x="1797865" y="590008"/>
                  </a:moveTo>
                  <a:lnTo>
                    <a:pt x="1795037" y="589895"/>
                  </a:lnTo>
                  <a:lnTo>
                    <a:pt x="1798239" y="589895"/>
                  </a:lnTo>
                  <a:lnTo>
                    <a:pt x="1797865" y="590008"/>
                  </a:lnTo>
                  <a:close/>
                </a:path>
                <a:path w="1892934" h="1172210">
                  <a:moveTo>
                    <a:pt x="1802842" y="596643"/>
                  </a:moveTo>
                  <a:lnTo>
                    <a:pt x="1800670" y="596273"/>
                  </a:lnTo>
                  <a:lnTo>
                    <a:pt x="1798170" y="596124"/>
                  </a:lnTo>
                  <a:lnTo>
                    <a:pt x="1797734" y="595432"/>
                  </a:lnTo>
                  <a:lnTo>
                    <a:pt x="1797281" y="595044"/>
                  </a:lnTo>
                  <a:lnTo>
                    <a:pt x="1800258" y="592067"/>
                  </a:lnTo>
                  <a:lnTo>
                    <a:pt x="1802257" y="592067"/>
                  </a:lnTo>
                  <a:lnTo>
                    <a:pt x="1804518" y="589978"/>
                  </a:lnTo>
                  <a:lnTo>
                    <a:pt x="1808647" y="589978"/>
                  </a:lnTo>
                  <a:lnTo>
                    <a:pt x="1809512" y="590503"/>
                  </a:lnTo>
                  <a:lnTo>
                    <a:pt x="1809656" y="590969"/>
                  </a:lnTo>
                  <a:lnTo>
                    <a:pt x="1807836" y="593021"/>
                  </a:lnTo>
                  <a:lnTo>
                    <a:pt x="1806404" y="594417"/>
                  </a:lnTo>
                  <a:lnTo>
                    <a:pt x="1804160" y="594429"/>
                  </a:lnTo>
                  <a:lnTo>
                    <a:pt x="1802842" y="596643"/>
                  </a:lnTo>
                  <a:close/>
                </a:path>
                <a:path w="1892934" h="1172210">
                  <a:moveTo>
                    <a:pt x="1785873" y="600808"/>
                  </a:moveTo>
                  <a:lnTo>
                    <a:pt x="1780807" y="600754"/>
                  </a:lnTo>
                  <a:lnTo>
                    <a:pt x="1776887" y="598451"/>
                  </a:lnTo>
                  <a:lnTo>
                    <a:pt x="1783080" y="598451"/>
                  </a:lnTo>
                  <a:lnTo>
                    <a:pt x="1785503" y="596524"/>
                  </a:lnTo>
                  <a:lnTo>
                    <a:pt x="1787096" y="596774"/>
                  </a:lnTo>
                  <a:lnTo>
                    <a:pt x="1787513" y="598558"/>
                  </a:lnTo>
                  <a:lnTo>
                    <a:pt x="1788939" y="599322"/>
                  </a:lnTo>
                  <a:lnTo>
                    <a:pt x="1785873" y="600808"/>
                  </a:lnTo>
                  <a:close/>
                </a:path>
                <a:path w="1892934" h="1172210">
                  <a:moveTo>
                    <a:pt x="1882693" y="442227"/>
                  </a:moveTo>
                  <a:lnTo>
                    <a:pt x="1878576" y="442227"/>
                  </a:lnTo>
                  <a:lnTo>
                    <a:pt x="1879435" y="439888"/>
                  </a:lnTo>
                  <a:lnTo>
                    <a:pt x="1880682" y="440270"/>
                  </a:lnTo>
                  <a:lnTo>
                    <a:pt x="1881004" y="442179"/>
                  </a:lnTo>
                  <a:lnTo>
                    <a:pt x="1882693" y="442179"/>
                  </a:lnTo>
                  <a:close/>
                </a:path>
                <a:path w="1892934" h="1172210">
                  <a:moveTo>
                    <a:pt x="1869047" y="456344"/>
                  </a:moveTo>
                  <a:lnTo>
                    <a:pt x="1867341" y="454906"/>
                  </a:lnTo>
                  <a:lnTo>
                    <a:pt x="1868427" y="453044"/>
                  </a:lnTo>
                  <a:lnTo>
                    <a:pt x="1868069" y="451368"/>
                  </a:lnTo>
                  <a:lnTo>
                    <a:pt x="1868743" y="450658"/>
                  </a:lnTo>
                  <a:lnTo>
                    <a:pt x="1869405" y="449870"/>
                  </a:lnTo>
                  <a:lnTo>
                    <a:pt x="1871207" y="448188"/>
                  </a:lnTo>
                  <a:lnTo>
                    <a:pt x="1872842" y="448068"/>
                  </a:lnTo>
                  <a:lnTo>
                    <a:pt x="1873749" y="447913"/>
                  </a:lnTo>
                  <a:lnTo>
                    <a:pt x="1874381" y="446857"/>
                  </a:lnTo>
                  <a:lnTo>
                    <a:pt x="1874381" y="442848"/>
                  </a:lnTo>
                  <a:lnTo>
                    <a:pt x="1875700" y="441153"/>
                  </a:lnTo>
                  <a:lnTo>
                    <a:pt x="1878576" y="442227"/>
                  </a:lnTo>
                  <a:lnTo>
                    <a:pt x="1882693" y="442227"/>
                  </a:lnTo>
                  <a:lnTo>
                    <a:pt x="1882693" y="445204"/>
                  </a:lnTo>
                  <a:lnTo>
                    <a:pt x="1881565" y="445592"/>
                  </a:lnTo>
                  <a:lnTo>
                    <a:pt x="1880222" y="445801"/>
                  </a:lnTo>
                  <a:lnTo>
                    <a:pt x="1878080" y="447203"/>
                  </a:lnTo>
                  <a:lnTo>
                    <a:pt x="1877263" y="448373"/>
                  </a:lnTo>
                  <a:lnTo>
                    <a:pt x="1876469" y="449190"/>
                  </a:lnTo>
                  <a:lnTo>
                    <a:pt x="1876225" y="451302"/>
                  </a:lnTo>
                  <a:lnTo>
                    <a:pt x="1873337" y="454369"/>
                  </a:lnTo>
                  <a:lnTo>
                    <a:pt x="1871261" y="454369"/>
                  </a:lnTo>
                  <a:lnTo>
                    <a:pt x="1869047" y="456344"/>
                  </a:lnTo>
                  <a:close/>
                </a:path>
                <a:path w="1892934" h="1172210">
                  <a:moveTo>
                    <a:pt x="1882693" y="442179"/>
                  </a:moveTo>
                  <a:lnTo>
                    <a:pt x="1881004" y="442179"/>
                  </a:lnTo>
                  <a:lnTo>
                    <a:pt x="1882693" y="441833"/>
                  </a:lnTo>
                  <a:lnTo>
                    <a:pt x="1882693" y="442179"/>
                  </a:lnTo>
                  <a:close/>
                </a:path>
                <a:path w="1892934" h="1172210">
                  <a:moveTo>
                    <a:pt x="1867066" y="3621"/>
                  </a:moveTo>
                  <a:lnTo>
                    <a:pt x="1863230" y="0"/>
                  </a:lnTo>
                  <a:lnTo>
                    <a:pt x="1875014" y="0"/>
                  </a:lnTo>
                  <a:lnTo>
                    <a:pt x="1874351" y="238"/>
                  </a:lnTo>
                  <a:lnTo>
                    <a:pt x="1873779" y="644"/>
                  </a:lnTo>
                  <a:lnTo>
                    <a:pt x="1873486" y="1539"/>
                  </a:lnTo>
                  <a:lnTo>
                    <a:pt x="1869447" y="1539"/>
                  </a:lnTo>
                  <a:lnTo>
                    <a:pt x="1867066" y="3621"/>
                  </a:lnTo>
                  <a:close/>
                </a:path>
                <a:path w="1892934" h="1172210">
                  <a:moveTo>
                    <a:pt x="1860437" y="1778"/>
                  </a:moveTo>
                  <a:lnTo>
                    <a:pt x="1859936" y="6"/>
                  </a:lnTo>
                  <a:lnTo>
                    <a:pt x="1862442" y="6"/>
                  </a:lnTo>
                  <a:lnTo>
                    <a:pt x="1860437" y="1778"/>
                  </a:lnTo>
                  <a:close/>
                </a:path>
                <a:path w="1892934" h="1172210">
                  <a:moveTo>
                    <a:pt x="1854506" y="583684"/>
                  </a:moveTo>
                  <a:lnTo>
                    <a:pt x="1852484" y="583684"/>
                  </a:lnTo>
                  <a:lnTo>
                    <a:pt x="1850282" y="581595"/>
                  </a:lnTo>
                  <a:lnTo>
                    <a:pt x="1844119" y="581595"/>
                  </a:lnTo>
                  <a:lnTo>
                    <a:pt x="1843182" y="580939"/>
                  </a:lnTo>
                  <a:lnTo>
                    <a:pt x="1842860" y="579978"/>
                  </a:lnTo>
                  <a:lnTo>
                    <a:pt x="1843241" y="578391"/>
                  </a:lnTo>
                  <a:lnTo>
                    <a:pt x="1843814" y="577496"/>
                  </a:lnTo>
                  <a:lnTo>
                    <a:pt x="1849673" y="577395"/>
                  </a:lnTo>
                  <a:lnTo>
                    <a:pt x="1855151" y="577395"/>
                  </a:lnTo>
                  <a:lnTo>
                    <a:pt x="1861034" y="577502"/>
                  </a:lnTo>
                  <a:lnTo>
                    <a:pt x="1861672" y="578355"/>
                  </a:lnTo>
                  <a:lnTo>
                    <a:pt x="1861971" y="579877"/>
                  </a:lnTo>
                  <a:lnTo>
                    <a:pt x="1861929" y="580945"/>
                  </a:lnTo>
                  <a:lnTo>
                    <a:pt x="1860551" y="581577"/>
                  </a:lnTo>
                  <a:lnTo>
                    <a:pt x="1856726" y="581577"/>
                  </a:lnTo>
                  <a:lnTo>
                    <a:pt x="1854506" y="583684"/>
                  </a:lnTo>
                  <a:close/>
                </a:path>
                <a:path w="1892934" h="1172210">
                  <a:moveTo>
                    <a:pt x="1702746" y="49666"/>
                  </a:moveTo>
                  <a:lnTo>
                    <a:pt x="1687835" y="49666"/>
                  </a:lnTo>
                  <a:lnTo>
                    <a:pt x="1688981" y="48222"/>
                  </a:lnTo>
                  <a:lnTo>
                    <a:pt x="1689619" y="47595"/>
                  </a:lnTo>
                  <a:lnTo>
                    <a:pt x="1695329" y="47506"/>
                  </a:lnTo>
                  <a:lnTo>
                    <a:pt x="1706408" y="47541"/>
                  </a:lnTo>
                  <a:lnTo>
                    <a:pt x="1707101" y="47798"/>
                  </a:lnTo>
                  <a:lnTo>
                    <a:pt x="1707340" y="48759"/>
                  </a:lnTo>
                  <a:lnTo>
                    <a:pt x="1706457" y="49487"/>
                  </a:lnTo>
                  <a:lnTo>
                    <a:pt x="1705655" y="49624"/>
                  </a:lnTo>
                  <a:lnTo>
                    <a:pt x="1702830" y="49630"/>
                  </a:lnTo>
                  <a:close/>
                </a:path>
                <a:path w="1892934" h="1172210">
                  <a:moveTo>
                    <a:pt x="1685693" y="51838"/>
                  </a:moveTo>
                  <a:lnTo>
                    <a:pt x="1684959" y="51617"/>
                  </a:lnTo>
                  <a:lnTo>
                    <a:pt x="1684721" y="50549"/>
                  </a:lnTo>
                  <a:lnTo>
                    <a:pt x="1685419" y="49755"/>
                  </a:lnTo>
                  <a:lnTo>
                    <a:pt x="1686839" y="49516"/>
                  </a:lnTo>
                  <a:lnTo>
                    <a:pt x="1687835" y="49666"/>
                  </a:lnTo>
                  <a:lnTo>
                    <a:pt x="1702746" y="49666"/>
                  </a:lnTo>
                  <a:lnTo>
                    <a:pt x="1700878" y="50459"/>
                  </a:lnTo>
                  <a:lnTo>
                    <a:pt x="1700168" y="51664"/>
                  </a:lnTo>
                  <a:lnTo>
                    <a:pt x="1686779" y="51664"/>
                  </a:lnTo>
                  <a:lnTo>
                    <a:pt x="1685693" y="51838"/>
                  </a:lnTo>
                  <a:close/>
                </a:path>
                <a:path w="1892934" h="1172210">
                  <a:moveTo>
                    <a:pt x="1704929" y="49749"/>
                  </a:moveTo>
                  <a:lnTo>
                    <a:pt x="1703873" y="49624"/>
                  </a:lnTo>
                  <a:lnTo>
                    <a:pt x="1705655" y="49624"/>
                  </a:lnTo>
                  <a:lnTo>
                    <a:pt x="1704929" y="49749"/>
                  </a:lnTo>
                  <a:close/>
                </a:path>
                <a:path w="1892934" h="1172210">
                  <a:moveTo>
                    <a:pt x="1698164" y="53687"/>
                  </a:moveTo>
                  <a:lnTo>
                    <a:pt x="1695992" y="51802"/>
                  </a:lnTo>
                  <a:lnTo>
                    <a:pt x="1693987" y="51712"/>
                  </a:lnTo>
                  <a:lnTo>
                    <a:pt x="1687137" y="51712"/>
                  </a:lnTo>
                  <a:lnTo>
                    <a:pt x="1686779" y="51664"/>
                  </a:lnTo>
                  <a:lnTo>
                    <a:pt x="1700168" y="51664"/>
                  </a:lnTo>
                  <a:lnTo>
                    <a:pt x="1699798" y="52291"/>
                  </a:lnTo>
                  <a:lnTo>
                    <a:pt x="1698164" y="53687"/>
                  </a:lnTo>
                  <a:close/>
                </a:path>
                <a:path w="1892934" h="1172210">
                  <a:moveTo>
                    <a:pt x="1691767" y="53800"/>
                  </a:moveTo>
                  <a:lnTo>
                    <a:pt x="1689757" y="53800"/>
                  </a:lnTo>
                  <a:lnTo>
                    <a:pt x="1687537" y="51712"/>
                  </a:lnTo>
                  <a:lnTo>
                    <a:pt x="1693987" y="51712"/>
                  </a:lnTo>
                  <a:lnTo>
                    <a:pt x="1691767" y="53800"/>
                  </a:lnTo>
                  <a:close/>
                </a:path>
                <a:path w="1892934" h="1172210">
                  <a:moveTo>
                    <a:pt x="1638611" y="26676"/>
                  </a:moveTo>
                  <a:lnTo>
                    <a:pt x="1633455" y="26676"/>
                  </a:lnTo>
                  <a:lnTo>
                    <a:pt x="1633085" y="26157"/>
                  </a:lnTo>
                  <a:lnTo>
                    <a:pt x="1632501" y="25668"/>
                  </a:lnTo>
                  <a:lnTo>
                    <a:pt x="1632328" y="24677"/>
                  </a:lnTo>
                  <a:lnTo>
                    <a:pt x="1632352" y="21957"/>
                  </a:lnTo>
                  <a:lnTo>
                    <a:pt x="1632913" y="20304"/>
                  </a:lnTo>
                  <a:lnTo>
                    <a:pt x="1634565" y="19570"/>
                  </a:lnTo>
                  <a:lnTo>
                    <a:pt x="1635460" y="18359"/>
                  </a:lnTo>
                  <a:lnTo>
                    <a:pt x="1644106" y="18359"/>
                  </a:lnTo>
                  <a:lnTo>
                    <a:pt x="1644995" y="20877"/>
                  </a:lnTo>
                  <a:lnTo>
                    <a:pt x="1643997" y="22500"/>
                  </a:lnTo>
                  <a:lnTo>
                    <a:pt x="1640389" y="22500"/>
                  </a:lnTo>
                  <a:lnTo>
                    <a:pt x="1638121" y="23359"/>
                  </a:lnTo>
                  <a:lnTo>
                    <a:pt x="1638574" y="24349"/>
                  </a:lnTo>
                  <a:lnTo>
                    <a:pt x="1638611" y="26676"/>
                  </a:lnTo>
                  <a:close/>
                </a:path>
                <a:path w="1892934" h="1172210">
                  <a:moveTo>
                    <a:pt x="1641534" y="24349"/>
                  </a:moveTo>
                  <a:lnTo>
                    <a:pt x="1640765" y="23866"/>
                  </a:lnTo>
                  <a:lnTo>
                    <a:pt x="1640389" y="22500"/>
                  </a:lnTo>
                  <a:lnTo>
                    <a:pt x="1643997" y="22500"/>
                  </a:lnTo>
                  <a:lnTo>
                    <a:pt x="1642984" y="23621"/>
                  </a:lnTo>
                  <a:lnTo>
                    <a:pt x="1641534" y="24349"/>
                  </a:lnTo>
                  <a:close/>
                </a:path>
                <a:path w="1892934" h="1172210">
                  <a:moveTo>
                    <a:pt x="1708380" y="24737"/>
                  </a:moveTo>
                  <a:lnTo>
                    <a:pt x="1703456" y="24737"/>
                  </a:lnTo>
                  <a:lnTo>
                    <a:pt x="1704506" y="24415"/>
                  </a:lnTo>
                  <a:lnTo>
                    <a:pt x="1708312" y="20608"/>
                  </a:lnTo>
                  <a:lnTo>
                    <a:pt x="1709679" y="21241"/>
                  </a:lnTo>
                  <a:lnTo>
                    <a:pt x="1710508" y="22917"/>
                  </a:lnTo>
                  <a:lnTo>
                    <a:pt x="1713491" y="22917"/>
                  </a:lnTo>
                  <a:lnTo>
                    <a:pt x="1713575" y="23550"/>
                  </a:lnTo>
                  <a:lnTo>
                    <a:pt x="1712692" y="24576"/>
                  </a:lnTo>
                  <a:lnTo>
                    <a:pt x="1708647" y="24576"/>
                  </a:lnTo>
                  <a:lnTo>
                    <a:pt x="1708380" y="24737"/>
                  </a:lnTo>
                  <a:close/>
                </a:path>
                <a:path w="1892934" h="1172210">
                  <a:moveTo>
                    <a:pt x="1713491" y="22917"/>
                  </a:moveTo>
                  <a:lnTo>
                    <a:pt x="1710508" y="22917"/>
                  </a:lnTo>
                  <a:lnTo>
                    <a:pt x="1713426" y="22428"/>
                  </a:lnTo>
                  <a:lnTo>
                    <a:pt x="1713491" y="22917"/>
                  </a:lnTo>
                  <a:close/>
                </a:path>
                <a:path w="1892934" h="1172210">
                  <a:moveTo>
                    <a:pt x="1706690" y="35244"/>
                  </a:moveTo>
                  <a:lnTo>
                    <a:pt x="1704631" y="33490"/>
                  </a:lnTo>
                  <a:lnTo>
                    <a:pt x="1705705" y="31646"/>
                  </a:lnTo>
                  <a:lnTo>
                    <a:pt x="1705365" y="30047"/>
                  </a:lnTo>
                  <a:lnTo>
                    <a:pt x="1705186" y="29785"/>
                  </a:lnTo>
                  <a:lnTo>
                    <a:pt x="1705055" y="29373"/>
                  </a:lnTo>
                  <a:lnTo>
                    <a:pt x="1703623" y="28812"/>
                  </a:lnTo>
                  <a:lnTo>
                    <a:pt x="1702411" y="28430"/>
                  </a:lnTo>
                  <a:lnTo>
                    <a:pt x="1701236" y="28031"/>
                  </a:lnTo>
                  <a:lnTo>
                    <a:pt x="1701236" y="25739"/>
                  </a:lnTo>
                  <a:lnTo>
                    <a:pt x="1701898" y="24278"/>
                  </a:lnTo>
                  <a:lnTo>
                    <a:pt x="1703456" y="24737"/>
                  </a:lnTo>
                  <a:lnTo>
                    <a:pt x="1708380" y="24737"/>
                  </a:lnTo>
                  <a:lnTo>
                    <a:pt x="1706690" y="25757"/>
                  </a:lnTo>
                  <a:lnTo>
                    <a:pt x="1707805" y="27673"/>
                  </a:lnTo>
                  <a:lnTo>
                    <a:pt x="1707464" y="28812"/>
                  </a:lnTo>
                  <a:lnTo>
                    <a:pt x="1707497" y="29373"/>
                  </a:lnTo>
                  <a:lnTo>
                    <a:pt x="1708110" y="31318"/>
                  </a:lnTo>
                  <a:lnTo>
                    <a:pt x="1710407" y="31987"/>
                  </a:lnTo>
                  <a:lnTo>
                    <a:pt x="1711115" y="33723"/>
                  </a:lnTo>
                  <a:lnTo>
                    <a:pt x="1707805" y="33723"/>
                  </a:lnTo>
                  <a:lnTo>
                    <a:pt x="1706690" y="35244"/>
                  </a:lnTo>
                  <a:close/>
                </a:path>
                <a:path w="1892934" h="1172210">
                  <a:moveTo>
                    <a:pt x="1710216" y="36646"/>
                  </a:moveTo>
                  <a:lnTo>
                    <a:pt x="1707805" y="33723"/>
                  </a:lnTo>
                  <a:lnTo>
                    <a:pt x="1711115" y="33723"/>
                  </a:lnTo>
                  <a:lnTo>
                    <a:pt x="1711278" y="34123"/>
                  </a:lnTo>
                  <a:lnTo>
                    <a:pt x="1710216" y="36646"/>
                  </a:lnTo>
                  <a:close/>
                </a:path>
                <a:path w="1892934" h="1172210">
                  <a:moveTo>
                    <a:pt x="1694804" y="43824"/>
                  </a:moveTo>
                  <a:lnTo>
                    <a:pt x="1693041" y="42345"/>
                  </a:lnTo>
                  <a:lnTo>
                    <a:pt x="1692940" y="35942"/>
                  </a:lnTo>
                  <a:lnTo>
                    <a:pt x="1693360" y="35262"/>
                  </a:lnTo>
                  <a:lnTo>
                    <a:pt x="1693861" y="35059"/>
                  </a:lnTo>
                  <a:lnTo>
                    <a:pt x="1694834" y="35942"/>
                  </a:lnTo>
                  <a:lnTo>
                    <a:pt x="1695299" y="36444"/>
                  </a:lnTo>
                  <a:lnTo>
                    <a:pt x="1695872" y="37016"/>
                  </a:lnTo>
                  <a:lnTo>
                    <a:pt x="1700071" y="37016"/>
                  </a:lnTo>
                  <a:lnTo>
                    <a:pt x="1702692" y="37118"/>
                  </a:lnTo>
                  <a:lnTo>
                    <a:pt x="1704366" y="39129"/>
                  </a:lnTo>
                  <a:lnTo>
                    <a:pt x="1699178" y="39129"/>
                  </a:lnTo>
                  <a:lnTo>
                    <a:pt x="1698020" y="39379"/>
                  </a:lnTo>
                  <a:lnTo>
                    <a:pt x="1697543" y="39940"/>
                  </a:lnTo>
                  <a:lnTo>
                    <a:pt x="1697012" y="40316"/>
                  </a:lnTo>
                  <a:lnTo>
                    <a:pt x="1697012" y="42345"/>
                  </a:lnTo>
                  <a:lnTo>
                    <a:pt x="1694804" y="43824"/>
                  </a:lnTo>
                  <a:close/>
                </a:path>
                <a:path w="1892934" h="1172210">
                  <a:moveTo>
                    <a:pt x="1700071" y="37016"/>
                  </a:moveTo>
                  <a:lnTo>
                    <a:pt x="1695872" y="37016"/>
                  </a:lnTo>
                  <a:lnTo>
                    <a:pt x="1698038" y="35119"/>
                  </a:lnTo>
                  <a:lnTo>
                    <a:pt x="1700071" y="37016"/>
                  </a:lnTo>
                  <a:close/>
                </a:path>
                <a:path w="1892934" h="1172210">
                  <a:moveTo>
                    <a:pt x="1706821" y="43472"/>
                  </a:moveTo>
                  <a:lnTo>
                    <a:pt x="1705466" y="43371"/>
                  </a:lnTo>
                  <a:lnTo>
                    <a:pt x="1704321" y="43371"/>
                  </a:lnTo>
                  <a:lnTo>
                    <a:pt x="1702913" y="41969"/>
                  </a:lnTo>
                  <a:lnTo>
                    <a:pt x="1701761" y="40686"/>
                  </a:lnTo>
                  <a:lnTo>
                    <a:pt x="1700037" y="39218"/>
                  </a:lnTo>
                  <a:lnTo>
                    <a:pt x="1699178" y="39129"/>
                  </a:lnTo>
                  <a:lnTo>
                    <a:pt x="1704366" y="39129"/>
                  </a:lnTo>
                  <a:lnTo>
                    <a:pt x="1706164" y="41288"/>
                  </a:lnTo>
                  <a:lnTo>
                    <a:pt x="1706982" y="41288"/>
                  </a:lnTo>
                  <a:lnTo>
                    <a:pt x="1707328" y="41318"/>
                  </a:lnTo>
                  <a:lnTo>
                    <a:pt x="1708739" y="41318"/>
                  </a:lnTo>
                  <a:lnTo>
                    <a:pt x="1709118" y="41444"/>
                  </a:lnTo>
                  <a:lnTo>
                    <a:pt x="1709351" y="42476"/>
                  </a:lnTo>
                  <a:lnTo>
                    <a:pt x="1708593" y="43263"/>
                  </a:lnTo>
                  <a:lnTo>
                    <a:pt x="1706821" y="43472"/>
                  </a:lnTo>
                  <a:close/>
                </a:path>
                <a:path w="1892934" h="1172210">
                  <a:moveTo>
                    <a:pt x="1708739" y="41318"/>
                  </a:moveTo>
                  <a:lnTo>
                    <a:pt x="1707328" y="41318"/>
                  </a:lnTo>
                  <a:lnTo>
                    <a:pt x="1708396" y="41205"/>
                  </a:lnTo>
                  <a:lnTo>
                    <a:pt x="1708739" y="41318"/>
                  </a:lnTo>
                  <a:close/>
                </a:path>
                <a:path w="1892934" h="1172210">
                  <a:moveTo>
                    <a:pt x="1799477" y="247751"/>
                  </a:moveTo>
                  <a:lnTo>
                    <a:pt x="1799202" y="246540"/>
                  </a:lnTo>
                  <a:lnTo>
                    <a:pt x="1798033" y="245639"/>
                  </a:lnTo>
                  <a:lnTo>
                    <a:pt x="1797675" y="245066"/>
                  </a:lnTo>
                  <a:lnTo>
                    <a:pt x="1797287" y="244613"/>
                  </a:lnTo>
                  <a:lnTo>
                    <a:pt x="1799333" y="242328"/>
                  </a:lnTo>
                  <a:lnTo>
                    <a:pt x="1799327" y="238008"/>
                  </a:lnTo>
                  <a:lnTo>
                    <a:pt x="1802543" y="237095"/>
                  </a:lnTo>
                  <a:lnTo>
                    <a:pt x="1804482" y="235317"/>
                  </a:lnTo>
                  <a:lnTo>
                    <a:pt x="1806469" y="235317"/>
                  </a:lnTo>
                  <a:lnTo>
                    <a:pt x="1808343" y="236462"/>
                  </a:lnTo>
                  <a:lnTo>
                    <a:pt x="1807233" y="238378"/>
                  </a:lnTo>
                  <a:lnTo>
                    <a:pt x="1807663" y="239810"/>
                  </a:lnTo>
                  <a:lnTo>
                    <a:pt x="1807239" y="240472"/>
                  </a:lnTo>
                  <a:lnTo>
                    <a:pt x="1806965" y="241093"/>
                  </a:lnTo>
                  <a:lnTo>
                    <a:pt x="1804608" y="243521"/>
                  </a:lnTo>
                  <a:lnTo>
                    <a:pt x="1800688" y="247411"/>
                  </a:lnTo>
                  <a:lnTo>
                    <a:pt x="1799477" y="247751"/>
                  </a:lnTo>
                  <a:close/>
                </a:path>
                <a:path w="1892934" h="1172210">
                  <a:moveTo>
                    <a:pt x="1771171" y="62052"/>
                  </a:moveTo>
                  <a:lnTo>
                    <a:pt x="1766922" y="62052"/>
                  </a:lnTo>
                  <a:lnTo>
                    <a:pt x="1768163" y="61301"/>
                  </a:lnTo>
                  <a:lnTo>
                    <a:pt x="1767793" y="60197"/>
                  </a:lnTo>
                  <a:lnTo>
                    <a:pt x="1768098" y="58824"/>
                  </a:lnTo>
                  <a:lnTo>
                    <a:pt x="1768796" y="58538"/>
                  </a:lnTo>
                  <a:lnTo>
                    <a:pt x="1769136" y="58258"/>
                  </a:lnTo>
                  <a:lnTo>
                    <a:pt x="1772155" y="61068"/>
                  </a:lnTo>
                  <a:lnTo>
                    <a:pt x="1771171" y="62052"/>
                  </a:lnTo>
                  <a:close/>
                </a:path>
                <a:path w="1892934" h="1172210">
                  <a:moveTo>
                    <a:pt x="1760574" y="66313"/>
                  </a:moveTo>
                  <a:lnTo>
                    <a:pt x="1754381" y="66313"/>
                  </a:lnTo>
                  <a:lnTo>
                    <a:pt x="1752895" y="64117"/>
                  </a:lnTo>
                  <a:lnTo>
                    <a:pt x="1754518" y="62124"/>
                  </a:lnTo>
                  <a:lnTo>
                    <a:pt x="1758527" y="62124"/>
                  </a:lnTo>
                  <a:lnTo>
                    <a:pt x="1760687" y="60167"/>
                  </a:lnTo>
                  <a:lnTo>
                    <a:pt x="1762823" y="62052"/>
                  </a:lnTo>
                  <a:lnTo>
                    <a:pt x="1771171" y="62052"/>
                  </a:lnTo>
                  <a:lnTo>
                    <a:pt x="1768993" y="64230"/>
                  </a:lnTo>
                  <a:lnTo>
                    <a:pt x="1762770" y="64230"/>
                  </a:lnTo>
                  <a:lnTo>
                    <a:pt x="1760574" y="66313"/>
                  </a:lnTo>
                  <a:close/>
                </a:path>
                <a:path w="1892934" h="1172210">
                  <a:moveTo>
                    <a:pt x="1766964" y="66259"/>
                  </a:moveTo>
                  <a:lnTo>
                    <a:pt x="1764780" y="64230"/>
                  </a:lnTo>
                  <a:lnTo>
                    <a:pt x="1768993" y="64230"/>
                  </a:lnTo>
                  <a:lnTo>
                    <a:pt x="1766964" y="66259"/>
                  </a:lnTo>
                  <a:close/>
                </a:path>
                <a:path w="1892934" h="1172210">
                  <a:moveTo>
                    <a:pt x="1645953" y="592067"/>
                  </a:moveTo>
                  <a:lnTo>
                    <a:pt x="1633276" y="592067"/>
                  </a:lnTo>
                  <a:lnTo>
                    <a:pt x="1635526" y="589948"/>
                  </a:lnTo>
                  <a:lnTo>
                    <a:pt x="1649959" y="589948"/>
                  </a:lnTo>
                  <a:lnTo>
                    <a:pt x="1652137" y="587938"/>
                  </a:lnTo>
                  <a:lnTo>
                    <a:pt x="1653575" y="589883"/>
                  </a:lnTo>
                  <a:lnTo>
                    <a:pt x="1652161" y="592031"/>
                  </a:lnTo>
                  <a:lnTo>
                    <a:pt x="1645991" y="592031"/>
                  </a:lnTo>
                  <a:close/>
                </a:path>
                <a:path w="1892934" h="1172210">
                  <a:moveTo>
                    <a:pt x="1635591" y="594173"/>
                  </a:moveTo>
                  <a:lnTo>
                    <a:pt x="1630758" y="594053"/>
                  </a:lnTo>
                  <a:lnTo>
                    <a:pt x="1630394" y="593290"/>
                  </a:lnTo>
                  <a:lnTo>
                    <a:pt x="1630687" y="592514"/>
                  </a:lnTo>
                  <a:lnTo>
                    <a:pt x="1631009" y="592144"/>
                  </a:lnTo>
                  <a:lnTo>
                    <a:pt x="1631946" y="592001"/>
                  </a:lnTo>
                  <a:lnTo>
                    <a:pt x="1632632" y="592067"/>
                  </a:lnTo>
                  <a:lnTo>
                    <a:pt x="1645953" y="592067"/>
                  </a:lnTo>
                  <a:lnTo>
                    <a:pt x="1643795" y="594119"/>
                  </a:lnTo>
                  <a:lnTo>
                    <a:pt x="1639696" y="594119"/>
                  </a:lnTo>
                  <a:lnTo>
                    <a:pt x="1635591" y="594173"/>
                  </a:lnTo>
                  <a:close/>
                </a:path>
                <a:path w="1892934" h="1172210">
                  <a:moveTo>
                    <a:pt x="1812809" y="370896"/>
                  </a:moveTo>
                  <a:lnTo>
                    <a:pt x="1806505" y="370896"/>
                  </a:lnTo>
                  <a:lnTo>
                    <a:pt x="1808689" y="368832"/>
                  </a:lnTo>
                  <a:lnTo>
                    <a:pt x="1812812" y="368832"/>
                  </a:lnTo>
                  <a:lnTo>
                    <a:pt x="1813635" y="369339"/>
                  </a:lnTo>
                  <a:lnTo>
                    <a:pt x="1813838" y="369846"/>
                  </a:lnTo>
                  <a:lnTo>
                    <a:pt x="1812809" y="370896"/>
                  </a:lnTo>
                  <a:close/>
                </a:path>
                <a:path w="1892934" h="1172210">
                  <a:moveTo>
                    <a:pt x="1804834" y="376875"/>
                  </a:moveTo>
                  <a:lnTo>
                    <a:pt x="1802841" y="376153"/>
                  </a:lnTo>
                  <a:lnTo>
                    <a:pt x="1801893" y="374315"/>
                  </a:lnTo>
                  <a:lnTo>
                    <a:pt x="1800407" y="373104"/>
                  </a:lnTo>
                  <a:lnTo>
                    <a:pt x="1796839" y="372746"/>
                  </a:lnTo>
                  <a:lnTo>
                    <a:pt x="1796314" y="371761"/>
                  </a:lnTo>
                  <a:lnTo>
                    <a:pt x="1798146" y="368861"/>
                  </a:lnTo>
                  <a:lnTo>
                    <a:pt x="1800342" y="370896"/>
                  </a:lnTo>
                  <a:lnTo>
                    <a:pt x="1812809" y="370896"/>
                  </a:lnTo>
                  <a:lnTo>
                    <a:pt x="1811947" y="371773"/>
                  </a:lnTo>
                  <a:lnTo>
                    <a:pt x="1810634" y="373438"/>
                  </a:lnTo>
                  <a:lnTo>
                    <a:pt x="1808291" y="375091"/>
                  </a:lnTo>
                  <a:lnTo>
                    <a:pt x="1805670" y="375091"/>
                  </a:lnTo>
                  <a:lnTo>
                    <a:pt x="1804834" y="376875"/>
                  </a:lnTo>
                  <a:close/>
                </a:path>
                <a:path w="1892934" h="1172210">
                  <a:moveTo>
                    <a:pt x="1807716" y="375496"/>
                  </a:moveTo>
                  <a:lnTo>
                    <a:pt x="1805670" y="375091"/>
                  </a:lnTo>
                  <a:lnTo>
                    <a:pt x="1808291" y="375091"/>
                  </a:lnTo>
                  <a:lnTo>
                    <a:pt x="1807716" y="375496"/>
                  </a:lnTo>
                  <a:close/>
                </a:path>
                <a:path w="1892934" h="1172210">
                  <a:moveTo>
                    <a:pt x="1871583" y="153580"/>
                  </a:moveTo>
                  <a:lnTo>
                    <a:pt x="1869930" y="153264"/>
                  </a:lnTo>
                  <a:lnTo>
                    <a:pt x="1869232" y="151778"/>
                  </a:lnTo>
                  <a:lnTo>
                    <a:pt x="1868200" y="150752"/>
                  </a:lnTo>
                  <a:lnTo>
                    <a:pt x="1870217" y="148532"/>
                  </a:lnTo>
                  <a:lnTo>
                    <a:pt x="1870217" y="142423"/>
                  </a:lnTo>
                  <a:lnTo>
                    <a:pt x="1873146" y="139493"/>
                  </a:lnTo>
                  <a:lnTo>
                    <a:pt x="1874715" y="140173"/>
                  </a:lnTo>
                  <a:lnTo>
                    <a:pt x="1874441" y="141420"/>
                  </a:lnTo>
                  <a:lnTo>
                    <a:pt x="1874131" y="142679"/>
                  </a:lnTo>
                  <a:lnTo>
                    <a:pt x="1872687" y="144123"/>
                  </a:lnTo>
                  <a:lnTo>
                    <a:pt x="1872573" y="144821"/>
                  </a:lnTo>
                  <a:lnTo>
                    <a:pt x="1874507" y="145907"/>
                  </a:lnTo>
                  <a:lnTo>
                    <a:pt x="1874077" y="148359"/>
                  </a:lnTo>
                  <a:lnTo>
                    <a:pt x="1875145" y="149720"/>
                  </a:lnTo>
                  <a:lnTo>
                    <a:pt x="1876392" y="149905"/>
                  </a:lnTo>
                  <a:lnTo>
                    <a:pt x="1877937" y="149905"/>
                  </a:lnTo>
                  <a:lnTo>
                    <a:pt x="1878498" y="151534"/>
                  </a:lnTo>
                  <a:lnTo>
                    <a:pt x="1877203" y="151951"/>
                  </a:lnTo>
                  <a:lnTo>
                    <a:pt x="1873182" y="151981"/>
                  </a:lnTo>
                  <a:lnTo>
                    <a:pt x="1871583" y="153580"/>
                  </a:lnTo>
                  <a:close/>
                </a:path>
                <a:path w="1892934" h="1172210">
                  <a:moveTo>
                    <a:pt x="1877937" y="149905"/>
                  </a:moveTo>
                  <a:lnTo>
                    <a:pt x="1876392" y="149905"/>
                  </a:lnTo>
                  <a:lnTo>
                    <a:pt x="1877717" y="149266"/>
                  </a:lnTo>
                  <a:lnTo>
                    <a:pt x="1877937" y="149905"/>
                  </a:lnTo>
                  <a:close/>
                </a:path>
                <a:path w="1892934" h="1172210">
                  <a:moveTo>
                    <a:pt x="1875282" y="153753"/>
                  </a:moveTo>
                  <a:lnTo>
                    <a:pt x="1873182" y="151981"/>
                  </a:lnTo>
                  <a:lnTo>
                    <a:pt x="1877181" y="151981"/>
                  </a:lnTo>
                  <a:lnTo>
                    <a:pt x="1876469" y="152924"/>
                  </a:lnTo>
                  <a:lnTo>
                    <a:pt x="1876092" y="153264"/>
                  </a:lnTo>
                  <a:lnTo>
                    <a:pt x="1875735" y="153544"/>
                  </a:lnTo>
                  <a:lnTo>
                    <a:pt x="1875282" y="153753"/>
                  </a:lnTo>
                  <a:close/>
                </a:path>
                <a:path w="1892934" h="1172210">
                  <a:moveTo>
                    <a:pt x="1649875" y="57762"/>
                  </a:moveTo>
                  <a:lnTo>
                    <a:pt x="1646958" y="54851"/>
                  </a:lnTo>
                  <a:lnTo>
                    <a:pt x="1649034" y="52655"/>
                  </a:lnTo>
                  <a:lnTo>
                    <a:pt x="1648945" y="50650"/>
                  </a:lnTo>
                  <a:lnTo>
                    <a:pt x="1647053" y="48472"/>
                  </a:lnTo>
                  <a:lnTo>
                    <a:pt x="1647388" y="48138"/>
                  </a:lnTo>
                  <a:lnTo>
                    <a:pt x="1647626" y="47691"/>
                  </a:lnTo>
                  <a:lnTo>
                    <a:pt x="1654732" y="47524"/>
                  </a:lnTo>
                  <a:lnTo>
                    <a:pt x="1658879" y="47589"/>
                  </a:lnTo>
                  <a:lnTo>
                    <a:pt x="1659257" y="48138"/>
                  </a:lnTo>
                  <a:lnTo>
                    <a:pt x="1659323" y="48472"/>
                  </a:lnTo>
                  <a:lnTo>
                    <a:pt x="1658927" y="49552"/>
                  </a:lnTo>
                  <a:lnTo>
                    <a:pt x="1657167" y="49576"/>
                  </a:lnTo>
                  <a:lnTo>
                    <a:pt x="1656815" y="49624"/>
                  </a:lnTo>
                  <a:lnTo>
                    <a:pt x="1656218" y="49624"/>
                  </a:lnTo>
                  <a:lnTo>
                    <a:pt x="1653378" y="53007"/>
                  </a:lnTo>
                  <a:lnTo>
                    <a:pt x="1652883" y="55095"/>
                  </a:lnTo>
                  <a:lnTo>
                    <a:pt x="1652757" y="55274"/>
                  </a:lnTo>
                  <a:lnTo>
                    <a:pt x="1649875" y="57762"/>
                  </a:lnTo>
                  <a:close/>
                </a:path>
                <a:path w="1892934" h="1172210">
                  <a:moveTo>
                    <a:pt x="1658265" y="49767"/>
                  </a:moveTo>
                  <a:lnTo>
                    <a:pt x="1657167" y="49576"/>
                  </a:lnTo>
                  <a:lnTo>
                    <a:pt x="1658853" y="49576"/>
                  </a:lnTo>
                  <a:lnTo>
                    <a:pt x="1658265" y="49767"/>
                  </a:lnTo>
                  <a:close/>
                </a:path>
                <a:path w="1892934" h="1172210">
                  <a:moveTo>
                    <a:pt x="1842126" y="212089"/>
                  </a:moveTo>
                  <a:lnTo>
                    <a:pt x="1841792" y="211761"/>
                  </a:lnTo>
                  <a:lnTo>
                    <a:pt x="1841052" y="211379"/>
                  </a:lnTo>
                  <a:lnTo>
                    <a:pt x="1840974" y="205651"/>
                  </a:lnTo>
                  <a:lnTo>
                    <a:pt x="1846207" y="199577"/>
                  </a:lnTo>
                  <a:lnTo>
                    <a:pt x="1849453" y="200573"/>
                  </a:lnTo>
                  <a:lnTo>
                    <a:pt x="1847233" y="203008"/>
                  </a:lnTo>
                  <a:lnTo>
                    <a:pt x="1847233" y="209195"/>
                  </a:lnTo>
                  <a:lnTo>
                    <a:pt x="1846632" y="210078"/>
                  </a:lnTo>
                  <a:lnTo>
                    <a:pt x="1845539" y="210078"/>
                  </a:lnTo>
                  <a:lnTo>
                    <a:pt x="1843665" y="210579"/>
                  </a:lnTo>
                  <a:lnTo>
                    <a:pt x="1842943" y="211474"/>
                  </a:lnTo>
                  <a:lnTo>
                    <a:pt x="1842126" y="212089"/>
                  </a:lnTo>
                  <a:close/>
                </a:path>
                <a:path w="1892934" h="1172210">
                  <a:moveTo>
                    <a:pt x="1846571" y="210168"/>
                  </a:moveTo>
                  <a:lnTo>
                    <a:pt x="1845539" y="210078"/>
                  </a:lnTo>
                  <a:lnTo>
                    <a:pt x="1846632" y="210078"/>
                  </a:lnTo>
                  <a:close/>
                </a:path>
                <a:path w="1892934" h="1172210">
                  <a:moveTo>
                    <a:pt x="1811762" y="45453"/>
                  </a:moveTo>
                  <a:lnTo>
                    <a:pt x="1811762" y="42374"/>
                  </a:lnTo>
                  <a:lnTo>
                    <a:pt x="1809697" y="40179"/>
                  </a:lnTo>
                  <a:lnTo>
                    <a:pt x="1809697" y="38138"/>
                  </a:lnTo>
                  <a:lnTo>
                    <a:pt x="1811410" y="36330"/>
                  </a:lnTo>
                  <a:lnTo>
                    <a:pt x="1813379" y="37136"/>
                  </a:lnTo>
                  <a:lnTo>
                    <a:pt x="1815568" y="37571"/>
                  </a:lnTo>
                  <a:lnTo>
                    <a:pt x="1816129" y="40399"/>
                  </a:lnTo>
                  <a:lnTo>
                    <a:pt x="1818027" y="42476"/>
                  </a:lnTo>
                  <a:lnTo>
                    <a:pt x="1817883" y="44552"/>
                  </a:lnTo>
                  <a:lnTo>
                    <a:pt x="1817299" y="45137"/>
                  </a:lnTo>
                  <a:lnTo>
                    <a:pt x="1813444" y="45137"/>
                  </a:lnTo>
                  <a:lnTo>
                    <a:pt x="1811762" y="45453"/>
                  </a:lnTo>
                  <a:close/>
                </a:path>
                <a:path w="1892934" h="1172210">
                  <a:moveTo>
                    <a:pt x="1814996" y="47440"/>
                  </a:moveTo>
                  <a:lnTo>
                    <a:pt x="1813790" y="46969"/>
                  </a:lnTo>
                  <a:lnTo>
                    <a:pt x="1813444" y="45137"/>
                  </a:lnTo>
                  <a:lnTo>
                    <a:pt x="1817299" y="45137"/>
                  </a:lnTo>
                  <a:lnTo>
                    <a:pt x="1814996" y="47440"/>
                  </a:lnTo>
                  <a:close/>
                </a:path>
                <a:path w="1892934" h="1172210">
                  <a:moveTo>
                    <a:pt x="1806415" y="49743"/>
                  </a:moveTo>
                  <a:lnTo>
                    <a:pt x="1805383" y="49731"/>
                  </a:lnTo>
                  <a:lnTo>
                    <a:pt x="1804315" y="49445"/>
                  </a:lnTo>
                  <a:lnTo>
                    <a:pt x="1803987" y="48806"/>
                  </a:lnTo>
                  <a:lnTo>
                    <a:pt x="1803635" y="48437"/>
                  </a:lnTo>
                  <a:lnTo>
                    <a:pt x="1806529" y="45459"/>
                  </a:lnTo>
                  <a:lnTo>
                    <a:pt x="1811768" y="45459"/>
                  </a:lnTo>
                  <a:lnTo>
                    <a:pt x="1812012" y="46253"/>
                  </a:lnTo>
                  <a:lnTo>
                    <a:pt x="1811809" y="47011"/>
                  </a:lnTo>
                  <a:lnTo>
                    <a:pt x="1809393" y="47583"/>
                  </a:lnTo>
                  <a:lnTo>
                    <a:pt x="1807836" y="47923"/>
                  </a:lnTo>
                  <a:lnTo>
                    <a:pt x="1806415" y="49743"/>
                  </a:lnTo>
                  <a:close/>
                </a:path>
                <a:path w="1892934" h="1172210">
                  <a:moveTo>
                    <a:pt x="1739470" y="350795"/>
                  </a:moveTo>
                  <a:lnTo>
                    <a:pt x="1738838" y="348438"/>
                  </a:lnTo>
                  <a:lnTo>
                    <a:pt x="1737304" y="347949"/>
                  </a:lnTo>
                  <a:lnTo>
                    <a:pt x="1733999" y="347949"/>
                  </a:lnTo>
                  <a:lnTo>
                    <a:pt x="1733068" y="347316"/>
                  </a:lnTo>
                  <a:lnTo>
                    <a:pt x="1732084" y="346332"/>
                  </a:lnTo>
                  <a:lnTo>
                    <a:pt x="1729965" y="345639"/>
                  </a:lnTo>
                  <a:lnTo>
                    <a:pt x="1728893" y="345639"/>
                  </a:lnTo>
                  <a:lnTo>
                    <a:pt x="1728313" y="344744"/>
                  </a:lnTo>
                  <a:lnTo>
                    <a:pt x="1728380" y="343676"/>
                  </a:lnTo>
                  <a:lnTo>
                    <a:pt x="1727859" y="342435"/>
                  </a:lnTo>
                  <a:lnTo>
                    <a:pt x="1730073" y="341755"/>
                  </a:lnTo>
                  <a:lnTo>
                    <a:pt x="1730550" y="343056"/>
                  </a:lnTo>
                  <a:lnTo>
                    <a:pt x="1731362" y="343676"/>
                  </a:lnTo>
                  <a:lnTo>
                    <a:pt x="1734648" y="343676"/>
                  </a:lnTo>
                  <a:lnTo>
                    <a:pt x="1733724" y="345138"/>
                  </a:lnTo>
                  <a:lnTo>
                    <a:pt x="1735351" y="345639"/>
                  </a:lnTo>
                  <a:lnTo>
                    <a:pt x="1729965" y="345639"/>
                  </a:lnTo>
                  <a:lnTo>
                    <a:pt x="1728939" y="345711"/>
                  </a:lnTo>
                  <a:lnTo>
                    <a:pt x="1735584" y="345711"/>
                  </a:lnTo>
                  <a:lnTo>
                    <a:pt x="1736087" y="345866"/>
                  </a:lnTo>
                  <a:lnTo>
                    <a:pt x="1738068" y="345866"/>
                  </a:lnTo>
                  <a:lnTo>
                    <a:pt x="1740485" y="345926"/>
                  </a:lnTo>
                  <a:lnTo>
                    <a:pt x="1744333" y="345926"/>
                  </a:lnTo>
                  <a:lnTo>
                    <a:pt x="1744894" y="347036"/>
                  </a:lnTo>
                  <a:lnTo>
                    <a:pt x="1744560" y="347501"/>
                  </a:lnTo>
                  <a:lnTo>
                    <a:pt x="1743110" y="348682"/>
                  </a:lnTo>
                  <a:lnTo>
                    <a:pt x="1742400" y="349404"/>
                  </a:lnTo>
                  <a:lnTo>
                    <a:pt x="1741797" y="349965"/>
                  </a:lnTo>
                  <a:lnTo>
                    <a:pt x="1739470" y="350795"/>
                  </a:lnTo>
                  <a:close/>
                </a:path>
                <a:path w="1892934" h="1172210">
                  <a:moveTo>
                    <a:pt x="1734648" y="343676"/>
                  </a:moveTo>
                  <a:lnTo>
                    <a:pt x="1731362" y="343676"/>
                  </a:lnTo>
                  <a:lnTo>
                    <a:pt x="1733486" y="341803"/>
                  </a:lnTo>
                  <a:lnTo>
                    <a:pt x="1735395" y="342495"/>
                  </a:lnTo>
                  <a:lnTo>
                    <a:pt x="1734648" y="343676"/>
                  </a:lnTo>
                  <a:close/>
                </a:path>
                <a:path w="1892934" h="1172210">
                  <a:moveTo>
                    <a:pt x="1744333" y="345926"/>
                  </a:moveTo>
                  <a:lnTo>
                    <a:pt x="1740485" y="345926"/>
                  </a:lnTo>
                  <a:lnTo>
                    <a:pt x="1743689" y="345806"/>
                  </a:lnTo>
                  <a:lnTo>
                    <a:pt x="1744297" y="345854"/>
                  </a:lnTo>
                  <a:close/>
                </a:path>
                <a:path w="1892934" h="1172210">
                  <a:moveTo>
                    <a:pt x="1811899" y="639107"/>
                  </a:moveTo>
                  <a:lnTo>
                    <a:pt x="1809918" y="639107"/>
                  </a:lnTo>
                  <a:lnTo>
                    <a:pt x="1810151" y="638743"/>
                  </a:lnTo>
                  <a:lnTo>
                    <a:pt x="1810550" y="638421"/>
                  </a:lnTo>
                  <a:lnTo>
                    <a:pt x="1810867" y="638075"/>
                  </a:lnTo>
                  <a:lnTo>
                    <a:pt x="1811899" y="639107"/>
                  </a:lnTo>
                  <a:close/>
                </a:path>
                <a:path w="1892934" h="1172210">
                  <a:moveTo>
                    <a:pt x="1771058" y="229016"/>
                  </a:moveTo>
                  <a:lnTo>
                    <a:pt x="1768140" y="226098"/>
                  </a:lnTo>
                  <a:lnTo>
                    <a:pt x="1767901" y="223282"/>
                  </a:lnTo>
                  <a:lnTo>
                    <a:pt x="1772304" y="222453"/>
                  </a:lnTo>
                  <a:lnTo>
                    <a:pt x="1772012" y="221134"/>
                  </a:lnTo>
                  <a:lnTo>
                    <a:pt x="1772281" y="219010"/>
                  </a:lnTo>
                  <a:lnTo>
                    <a:pt x="1773003" y="218706"/>
                  </a:lnTo>
                  <a:lnTo>
                    <a:pt x="1773778" y="219100"/>
                  </a:lnTo>
                  <a:lnTo>
                    <a:pt x="1774071" y="219392"/>
                  </a:lnTo>
                  <a:lnTo>
                    <a:pt x="1774309" y="219983"/>
                  </a:lnTo>
                  <a:lnTo>
                    <a:pt x="1774214" y="223789"/>
                  </a:lnTo>
                  <a:lnTo>
                    <a:pt x="1776248" y="225961"/>
                  </a:lnTo>
                  <a:lnTo>
                    <a:pt x="1776248" y="226844"/>
                  </a:lnTo>
                  <a:lnTo>
                    <a:pt x="1773426" y="226844"/>
                  </a:lnTo>
                  <a:lnTo>
                    <a:pt x="1771058" y="229016"/>
                  </a:lnTo>
                  <a:close/>
                </a:path>
                <a:path w="1892934" h="1172210">
                  <a:moveTo>
                    <a:pt x="1775073" y="231236"/>
                  </a:moveTo>
                  <a:lnTo>
                    <a:pt x="1774232" y="229446"/>
                  </a:lnTo>
                  <a:lnTo>
                    <a:pt x="1773898" y="228205"/>
                  </a:lnTo>
                  <a:lnTo>
                    <a:pt x="1773426" y="226844"/>
                  </a:lnTo>
                  <a:lnTo>
                    <a:pt x="1776248" y="226844"/>
                  </a:lnTo>
                  <a:lnTo>
                    <a:pt x="1776248" y="230102"/>
                  </a:lnTo>
                  <a:lnTo>
                    <a:pt x="1775711" y="231021"/>
                  </a:lnTo>
                  <a:lnTo>
                    <a:pt x="1775073" y="231236"/>
                  </a:lnTo>
                  <a:close/>
                </a:path>
                <a:path w="1892934" h="1172210">
                  <a:moveTo>
                    <a:pt x="1706710" y="331338"/>
                  </a:moveTo>
                  <a:lnTo>
                    <a:pt x="1705222" y="331338"/>
                  </a:lnTo>
                  <a:lnTo>
                    <a:pt x="1706445" y="330806"/>
                  </a:lnTo>
                  <a:lnTo>
                    <a:pt x="1706710" y="331338"/>
                  </a:lnTo>
                  <a:close/>
                </a:path>
                <a:path w="1892934" h="1172210">
                  <a:moveTo>
                    <a:pt x="1708492" y="341690"/>
                  </a:moveTo>
                  <a:lnTo>
                    <a:pt x="1707203" y="339912"/>
                  </a:lnTo>
                  <a:lnTo>
                    <a:pt x="1705628" y="339589"/>
                  </a:lnTo>
                  <a:lnTo>
                    <a:pt x="1703999" y="339291"/>
                  </a:lnTo>
                  <a:lnTo>
                    <a:pt x="1703056" y="337644"/>
                  </a:lnTo>
                  <a:lnTo>
                    <a:pt x="1701290" y="337626"/>
                  </a:lnTo>
                  <a:lnTo>
                    <a:pt x="1699518" y="337030"/>
                  </a:lnTo>
                  <a:lnTo>
                    <a:pt x="1699369" y="336654"/>
                  </a:lnTo>
                  <a:lnTo>
                    <a:pt x="1699172" y="336409"/>
                  </a:lnTo>
                  <a:lnTo>
                    <a:pt x="1704255" y="331326"/>
                  </a:lnTo>
                  <a:lnTo>
                    <a:pt x="1705222" y="331338"/>
                  </a:lnTo>
                  <a:lnTo>
                    <a:pt x="1706710" y="331338"/>
                  </a:lnTo>
                  <a:lnTo>
                    <a:pt x="1707567" y="333044"/>
                  </a:lnTo>
                  <a:lnTo>
                    <a:pt x="1706093" y="333318"/>
                  </a:lnTo>
                  <a:lnTo>
                    <a:pt x="1705485" y="334518"/>
                  </a:lnTo>
                  <a:lnTo>
                    <a:pt x="1709399" y="338432"/>
                  </a:lnTo>
                  <a:lnTo>
                    <a:pt x="1709494" y="339291"/>
                  </a:lnTo>
                  <a:lnTo>
                    <a:pt x="1709576" y="339589"/>
                  </a:lnTo>
                  <a:lnTo>
                    <a:pt x="1709605" y="339912"/>
                  </a:lnTo>
                  <a:lnTo>
                    <a:pt x="1709327" y="341171"/>
                  </a:lnTo>
                  <a:lnTo>
                    <a:pt x="1708492" y="341690"/>
                  </a:lnTo>
                  <a:close/>
                </a:path>
                <a:path w="1892934" h="1172210">
                  <a:moveTo>
                    <a:pt x="1670687" y="5727"/>
                  </a:moveTo>
                  <a:lnTo>
                    <a:pt x="1670025" y="5262"/>
                  </a:lnTo>
                  <a:lnTo>
                    <a:pt x="1669905" y="1783"/>
                  </a:lnTo>
                  <a:lnTo>
                    <a:pt x="1670029" y="477"/>
                  </a:lnTo>
                  <a:lnTo>
                    <a:pt x="1670502" y="0"/>
                  </a:lnTo>
                  <a:lnTo>
                    <a:pt x="1678277" y="0"/>
                  </a:lnTo>
                  <a:lnTo>
                    <a:pt x="1678167" y="602"/>
                  </a:lnTo>
                  <a:lnTo>
                    <a:pt x="1678020" y="769"/>
                  </a:lnTo>
                  <a:lnTo>
                    <a:pt x="1677829" y="1205"/>
                  </a:lnTo>
                  <a:lnTo>
                    <a:pt x="1675938" y="1527"/>
                  </a:lnTo>
                  <a:lnTo>
                    <a:pt x="1674297" y="1712"/>
                  </a:lnTo>
                  <a:lnTo>
                    <a:pt x="1672835" y="1909"/>
                  </a:lnTo>
                  <a:lnTo>
                    <a:pt x="1671994" y="2428"/>
                  </a:lnTo>
                  <a:lnTo>
                    <a:pt x="1671779" y="3025"/>
                  </a:lnTo>
                  <a:lnTo>
                    <a:pt x="1672191" y="4588"/>
                  </a:lnTo>
                  <a:lnTo>
                    <a:pt x="1671924" y="5262"/>
                  </a:lnTo>
                  <a:lnTo>
                    <a:pt x="1670687" y="5727"/>
                  </a:lnTo>
                  <a:close/>
                </a:path>
                <a:path w="1892934" h="1172210">
                  <a:moveTo>
                    <a:pt x="1674983" y="343748"/>
                  </a:moveTo>
                  <a:lnTo>
                    <a:pt x="1668867" y="343748"/>
                  </a:lnTo>
                  <a:lnTo>
                    <a:pt x="1667841" y="343068"/>
                  </a:lnTo>
                  <a:lnTo>
                    <a:pt x="1668008" y="341964"/>
                  </a:lnTo>
                  <a:lnTo>
                    <a:pt x="1667483" y="340180"/>
                  </a:lnTo>
                  <a:lnTo>
                    <a:pt x="1666606" y="339476"/>
                  </a:lnTo>
                  <a:lnTo>
                    <a:pt x="1665908" y="338575"/>
                  </a:lnTo>
                  <a:lnTo>
                    <a:pt x="1666463" y="337966"/>
                  </a:lnTo>
                  <a:lnTo>
                    <a:pt x="1667125" y="337292"/>
                  </a:lnTo>
                  <a:lnTo>
                    <a:pt x="1668241" y="335896"/>
                  </a:lnTo>
                  <a:lnTo>
                    <a:pt x="1668718" y="335544"/>
                  </a:lnTo>
                  <a:lnTo>
                    <a:pt x="1669917" y="336093"/>
                  </a:lnTo>
                  <a:lnTo>
                    <a:pt x="1670120" y="336708"/>
                  </a:lnTo>
                  <a:lnTo>
                    <a:pt x="1669889" y="337626"/>
                  </a:lnTo>
                  <a:lnTo>
                    <a:pt x="1669905" y="338587"/>
                  </a:lnTo>
                  <a:lnTo>
                    <a:pt x="1672847" y="341439"/>
                  </a:lnTo>
                  <a:lnTo>
                    <a:pt x="1677646" y="341439"/>
                  </a:lnTo>
                  <a:lnTo>
                    <a:pt x="1677537" y="341964"/>
                  </a:lnTo>
                  <a:lnTo>
                    <a:pt x="1676021" y="342680"/>
                  </a:lnTo>
                  <a:lnTo>
                    <a:pt x="1674983" y="343748"/>
                  </a:lnTo>
                  <a:close/>
                </a:path>
                <a:path w="1892934" h="1172210">
                  <a:moveTo>
                    <a:pt x="1677646" y="341439"/>
                  </a:moveTo>
                  <a:lnTo>
                    <a:pt x="1672847" y="341439"/>
                  </a:lnTo>
                  <a:lnTo>
                    <a:pt x="1675192" y="341159"/>
                  </a:lnTo>
                  <a:lnTo>
                    <a:pt x="1673157" y="338318"/>
                  </a:lnTo>
                  <a:lnTo>
                    <a:pt x="1675114" y="337626"/>
                  </a:lnTo>
                  <a:lnTo>
                    <a:pt x="1677895" y="340246"/>
                  </a:lnTo>
                  <a:lnTo>
                    <a:pt x="1677646" y="341439"/>
                  </a:lnTo>
                  <a:close/>
                </a:path>
                <a:path w="1892934" h="1172210">
                  <a:moveTo>
                    <a:pt x="1885742" y="602592"/>
                  </a:moveTo>
                  <a:lnTo>
                    <a:pt x="1876529" y="602592"/>
                  </a:lnTo>
                  <a:lnTo>
                    <a:pt x="1877705" y="602425"/>
                  </a:lnTo>
                  <a:lnTo>
                    <a:pt x="1879471" y="600378"/>
                  </a:lnTo>
                  <a:lnTo>
                    <a:pt x="1882383" y="600378"/>
                  </a:lnTo>
                  <a:lnTo>
                    <a:pt x="1885103" y="600288"/>
                  </a:lnTo>
                  <a:lnTo>
                    <a:pt x="1888546" y="600474"/>
                  </a:lnTo>
                  <a:lnTo>
                    <a:pt x="1888850" y="601267"/>
                  </a:lnTo>
                  <a:lnTo>
                    <a:pt x="1888463" y="602031"/>
                  </a:lnTo>
                  <a:lnTo>
                    <a:pt x="1888170" y="602395"/>
                  </a:lnTo>
                  <a:lnTo>
                    <a:pt x="1887685" y="602466"/>
                  </a:lnTo>
                  <a:lnTo>
                    <a:pt x="1885873" y="602466"/>
                  </a:lnTo>
                  <a:lnTo>
                    <a:pt x="1885742" y="602592"/>
                  </a:lnTo>
                  <a:close/>
                </a:path>
                <a:path w="1892934" h="1172210">
                  <a:moveTo>
                    <a:pt x="1875503" y="606732"/>
                  </a:moveTo>
                  <a:lnTo>
                    <a:pt x="1874202" y="605664"/>
                  </a:lnTo>
                  <a:lnTo>
                    <a:pt x="1873988" y="604465"/>
                  </a:lnTo>
                  <a:lnTo>
                    <a:pt x="1875360" y="602019"/>
                  </a:lnTo>
                  <a:lnTo>
                    <a:pt x="1876529" y="602592"/>
                  </a:lnTo>
                  <a:lnTo>
                    <a:pt x="1885742" y="602592"/>
                  </a:lnTo>
                  <a:lnTo>
                    <a:pt x="1883683" y="604555"/>
                  </a:lnTo>
                  <a:lnTo>
                    <a:pt x="1877383" y="604555"/>
                  </a:lnTo>
                  <a:lnTo>
                    <a:pt x="1875503" y="606732"/>
                  </a:lnTo>
                  <a:close/>
                </a:path>
                <a:path w="1892934" h="1172210">
                  <a:moveTo>
                    <a:pt x="1887240" y="602532"/>
                  </a:moveTo>
                  <a:lnTo>
                    <a:pt x="1886553" y="602466"/>
                  </a:lnTo>
                  <a:lnTo>
                    <a:pt x="1887685" y="602466"/>
                  </a:lnTo>
                  <a:lnTo>
                    <a:pt x="1887240" y="602532"/>
                  </a:lnTo>
                  <a:close/>
                </a:path>
                <a:path w="1892934" h="1172210">
                  <a:moveTo>
                    <a:pt x="1666844" y="614913"/>
                  </a:moveTo>
                  <a:lnTo>
                    <a:pt x="1662668" y="614913"/>
                  </a:lnTo>
                  <a:lnTo>
                    <a:pt x="1663694" y="613886"/>
                  </a:lnTo>
                  <a:lnTo>
                    <a:pt x="1664730" y="612932"/>
                  </a:lnTo>
                  <a:lnTo>
                    <a:pt x="1666206" y="611279"/>
                  </a:lnTo>
                  <a:lnTo>
                    <a:pt x="1666648" y="610921"/>
                  </a:lnTo>
                  <a:lnTo>
                    <a:pt x="1667829" y="611536"/>
                  </a:lnTo>
                  <a:lnTo>
                    <a:pt x="1668026" y="612144"/>
                  </a:lnTo>
                  <a:lnTo>
                    <a:pt x="1667833" y="612932"/>
                  </a:lnTo>
                  <a:lnTo>
                    <a:pt x="1667817" y="613940"/>
                  </a:lnTo>
                  <a:lnTo>
                    <a:pt x="1666844" y="614913"/>
                  </a:lnTo>
                  <a:close/>
                </a:path>
                <a:path w="1892934" h="1172210">
                  <a:moveTo>
                    <a:pt x="1657990" y="617114"/>
                  </a:moveTo>
                  <a:lnTo>
                    <a:pt x="1653831" y="617013"/>
                  </a:lnTo>
                  <a:lnTo>
                    <a:pt x="1653378" y="616363"/>
                  </a:lnTo>
                  <a:lnTo>
                    <a:pt x="1653503" y="615545"/>
                  </a:lnTo>
                  <a:lnTo>
                    <a:pt x="1653915" y="615324"/>
                  </a:lnTo>
                  <a:lnTo>
                    <a:pt x="1654207" y="615032"/>
                  </a:lnTo>
                  <a:lnTo>
                    <a:pt x="1658276" y="615032"/>
                  </a:lnTo>
                  <a:lnTo>
                    <a:pt x="1660508" y="612932"/>
                  </a:lnTo>
                  <a:lnTo>
                    <a:pt x="1662668" y="614913"/>
                  </a:lnTo>
                  <a:lnTo>
                    <a:pt x="1666844" y="614913"/>
                  </a:lnTo>
                  <a:lnTo>
                    <a:pt x="1664690" y="617067"/>
                  </a:lnTo>
                  <a:lnTo>
                    <a:pt x="1661427" y="617067"/>
                  </a:lnTo>
                  <a:lnTo>
                    <a:pt x="1657990" y="617114"/>
                  </a:lnTo>
                  <a:close/>
                </a:path>
                <a:path w="1892934" h="1172210">
                  <a:moveTo>
                    <a:pt x="1660639" y="108037"/>
                  </a:moveTo>
                  <a:lnTo>
                    <a:pt x="1654255" y="108037"/>
                  </a:lnTo>
                  <a:lnTo>
                    <a:pt x="1651343" y="105125"/>
                  </a:lnTo>
                  <a:lnTo>
                    <a:pt x="1651683" y="104708"/>
                  </a:lnTo>
                  <a:lnTo>
                    <a:pt x="1652018" y="103932"/>
                  </a:lnTo>
                  <a:lnTo>
                    <a:pt x="1655764" y="103831"/>
                  </a:lnTo>
                  <a:lnTo>
                    <a:pt x="1659159" y="103789"/>
                  </a:lnTo>
                  <a:lnTo>
                    <a:pt x="1663300" y="103956"/>
                  </a:lnTo>
                  <a:lnTo>
                    <a:pt x="1663430" y="104415"/>
                  </a:lnTo>
                  <a:lnTo>
                    <a:pt x="1663398" y="104779"/>
                  </a:lnTo>
                  <a:lnTo>
                    <a:pt x="1660639" y="108037"/>
                  </a:lnTo>
                  <a:close/>
                </a:path>
                <a:path w="1892934" h="1172210">
                  <a:moveTo>
                    <a:pt x="1663533" y="104779"/>
                  </a:moveTo>
                  <a:lnTo>
                    <a:pt x="1663706" y="104415"/>
                  </a:lnTo>
                  <a:lnTo>
                    <a:pt x="1663533" y="104779"/>
                  </a:lnTo>
                  <a:close/>
                </a:path>
                <a:path w="1892934" h="1172210">
                  <a:moveTo>
                    <a:pt x="1683635" y="39236"/>
                  </a:moveTo>
                  <a:lnTo>
                    <a:pt x="1680514" y="38932"/>
                  </a:lnTo>
                  <a:lnTo>
                    <a:pt x="1680329" y="36175"/>
                  </a:lnTo>
                  <a:lnTo>
                    <a:pt x="1682417" y="33938"/>
                  </a:lnTo>
                  <a:lnTo>
                    <a:pt x="1682382" y="31211"/>
                  </a:lnTo>
                  <a:lnTo>
                    <a:pt x="1685120" y="30847"/>
                  </a:lnTo>
                  <a:lnTo>
                    <a:pt x="1686552" y="31652"/>
                  </a:lnTo>
                  <a:lnTo>
                    <a:pt x="1687698" y="32738"/>
                  </a:lnTo>
                  <a:lnTo>
                    <a:pt x="1688259" y="33848"/>
                  </a:lnTo>
                  <a:lnTo>
                    <a:pt x="1683635" y="39236"/>
                  </a:lnTo>
                  <a:close/>
                </a:path>
                <a:path w="1892934" h="1172210">
                  <a:moveTo>
                    <a:pt x="1639625" y="619119"/>
                  </a:moveTo>
                  <a:lnTo>
                    <a:pt x="1635460" y="619119"/>
                  </a:lnTo>
                  <a:lnTo>
                    <a:pt x="1637656" y="617150"/>
                  </a:lnTo>
                  <a:lnTo>
                    <a:pt x="1639625" y="619119"/>
                  </a:lnTo>
                  <a:close/>
                </a:path>
                <a:path w="1892934" h="1172210">
                  <a:moveTo>
                    <a:pt x="1629314" y="623236"/>
                  </a:moveTo>
                  <a:lnTo>
                    <a:pt x="1628853" y="622956"/>
                  </a:lnTo>
                  <a:lnTo>
                    <a:pt x="1628795" y="619095"/>
                  </a:lnTo>
                  <a:lnTo>
                    <a:pt x="1629947" y="618898"/>
                  </a:lnTo>
                  <a:lnTo>
                    <a:pt x="1630317" y="617484"/>
                  </a:lnTo>
                  <a:lnTo>
                    <a:pt x="1631481" y="617270"/>
                  </a:lnTo>
                  <a:lnTo>
                    <a:pt x="1633455" y="619119"/>
                  </a:lnTo>
                  <a:lnTo>
                    <a:pt x="1639625" y="619119"/>
                  </a:lnTo>
                  <a:lnTo>
                    <a:pt x="1640663" y="620157"/>
                  </a:lnTo>
                  <a:lnTo>
                    <a:pt x="1639852" y="621005"/>
                  </a:lnTo>
                  <a:lnTo>
                    <a:pt x="1633986" y="621005"/>
                  </a:lnTo>
                  <a:lnTo>
                    <a:pt x="1632889" y="621243"/>
                  </a:lnTo>
                  <a:lnTo>
                    <a:pt x="1631874" y="621243"/>
                  </a:lnTo>
                  <a:lnTo>
                    <a:pt x="1631337" y="621589"/>
                  </a:lnTo>
                  <a:lnTo>
                    <a:pt x="1630705" y="621846"/>
                  </a:lnTo>
                  <a:lnTo>
                    <a:pt x="1629720" y="622956"/>
                  </a:lnTo>
                  <a:lnTo>
                    <a:pt x="1629314" y="623236"/>
                  </a:lnTo>
                  <a:close/>
                </a:path>
                <a:path w="1892934" h="1172210">
                  <a:moveTo>
                    <a:pt x="1637835" y="623111"/>
                  </a:moveTo>
                  <a:lnTo>
                    <a:pt x="1636874" y="622496"/>
                  </a:lnTo>
                  <a:lnTo>
                    <a:pt x="1635967" y="621667"/>
                  </a:lnTo>
                  <a:lnTo>
                    <a:pt x="1633986" y="621005"/>
                  </a:lnTo>
                  <a:lnTo>
                    <a:pt x="1639852" y="621005"/>
                  </a:lnTo>
                  <a:lnTo>
                    <a:pt x="1637835" y="623111"/>
                  </a:lnTo>
                  <a:close/>
                </a:path>
                <a:path w="1892934" h="1172210">
                  <a:moveTo>
                    <a:pt x="1883528" y="362298"/>
                  </a:moveTo>
                  <a:lnTo>
                    <a:pt x="1881822" y="361361"/>
                  </a:lnTo>
                  <a:lnTo>
                    <a:pt x="1883027" y="359452"/>
                  </a:lnTo>
                  <a:lnTo>
                    <a:pt x="1882693" y="357931"/>
                  </a:lnTo>
                  <a:lnTo>
                    <a:pt x="1883391" y="356833"/>
                  </a:lnTo>
                  <a:lnTo>
                    <a:pt x="1884322" y="355818"/>
                  </a:lnTo>
                  <a:lnTo>
                    <a:pt x="1884996" y="353718"/>
                  </a:lnTo>
                  <a:lnTo>
                    <a:pt x="1884912" y="352734"/>
                  </a:lnTo>
                  <a:lnTo>
                    <a:pt x="1885927" y="352227"/>
                  </a:lnTo>
                  <a:lnTo>
                    <a:pt x="1886816" y="354524"/>
                  </a:lnTo>
                  <a:lnTo>
                    <a:pt x="1890404" y="354524"/>
                  </a:lnTo>
                  <a:lnTo>
                    <a:pt x="1890915" y="355120"/>
                  </a:lnTo>
                  <a:lnTo>
                    <a:pt x="1883528" y="362298"/>
                  </a:lnTo>
                  <a:close/>
                </a:path>
                <a:path w="1892934" h="1172210">
                  <a:moveTo>
                    <a:pt x="1890404" y="354524"/>
                  </a:moveTo>
                  <a:lnTo>
                    <a:pt x="1886816" y="354524"/>
                  </a:lnTo>
                  <a:lnTo>
                    <a:pt x="1889602" y="353587"/>
                  </a:lnTo>
                  <a:lnTo>
                    <a:pt x="1890404" y="354524"/>
                  </a:lnTo>
                  <a:close/>
                </a:path>
                <a:path w="1892934" h="1172210">
                  <a:moveTo>
                    <a:pt x="1864894" y="85149"/>
                  </a:moveTo>
                  <a:lnTo>
                    <a:pt x="1862872" y="85089"/>
                  </a:lnTo>
                  <a:lnTo>
                    <a:pt x="1860151" y="85089"/>
                  </a:lnTo>
                  <a:lnTo>
                    <a:pt x="1859745" y="81867"/>
                  </a:lnTo>
                  <a:lnTo>
                    <a:pt x="1859250" y="79308"/>
                  </a:lnTo>
                  <a:lnTo>
                    <a:pt x="1860479" y="76939"/>
                  </a:lnTo>
                  <a:lnTo>
                    <a:pt x="1867615" y="84099"/>
                  </a:lnTo>
                  <a:lnTo>
                    <a:pt x="1867245" y="85012"/>
                  </a:lnTo>
                  <a:lnTo>
                    <a:pt x="1864894" y="85149"/>
                  </a:lnTo>
                  <a:close/>
                </a:path>
                <a:path w="1892934" h="1172210">
                  <a:moveTo>
                    <a:pt x="1861440" y="66366"/>
                  </a:moveTo>
                  <a:lnTo>
                    <a:pt x="1860509" y="66223"/>
                  </a:lnTo>
                  <a:lnTo>
                    <a:pt x="1860205" y="65859"/>
                  </a:lnTo>
                  <a:lnTo>
                    <a:pt x="1859859" y="65083"/>
                  </a:lnTo>
                  <a:lnTo>
                    <a:pt x="1860193" y="64296"/>
                  </a:lnTo>
                  <a:lnTo>
                    <a:pt x="1865002" y="64170"/>
                  </a:lnTo>
                  <a:lnTo>
                    <a:pt x="1869089" y="64170"/>
                  </a:lnTo>
                  <a:lnTo>
                    <a:pt x="1873904" y="64302"/>
                  </a:lnTo>
                  <a:lnTo>
                    <a:pt x="1874238" y="65089"/>
                  </a:lnTo>
                  <a:lnTo>
                    <a:pt x="1873892" y="65859"/>
                  </a:lnTo>
                  <a:lnTo>
                    <a:pt x="1873564" y="66056"/>
                  </a:lnTo>
                  <a:lnTo>
                    <a:pt x="1873319" y="66301"/>
                  </a:lnTo>
                  <a:lnTo>
                    <a:pt x="1862069" y="66306"/>
                  </a:lnTo>
                  <a:lnTo>
                    <a:pt x="1861440" y="66366"/>
                  </a:lnTo>
                  <a:close/>
                </a:path>
                <a:path w="1892934" h="1172210">
                  <a:moveTo>
                    <a:pt x="1867025" y="68401"/>
                  </a:moveTo>
                  <a:lnTo>
                    <a:pt x="1865008" y="68401"/>
                  </a:lnTo>
                  <a:lnTo>
                    <a:pt x="1862794" y="66301"/>
                  </a:lnTo>
                  <a:lnTo>
                    <a:pt x="1873319" y="66301"/>
                  </a:lnTo>
                  <a:lnTo>
                    <a:pt x="1869214" y="66306"/>
                  </a:lnTo>
                  <a:lnTo>
                    <a:pt x="1867025" y="68401"/>
                  </a:lnTo>
                  <a:close/>
                </a:path>
                <a:path w="1892934" h="1172210">
                  <a:moveTo>
                    <a:pt x="1745956" y="9970"/>
                  </a:moveTo>
                  <a:lnTo>
                    <a:pt x="1741851" y="9964"/>
                  </a:lnTo>
                  <a:lnTo>
                    <a:pt x="1740502" y="7971"/>
                  </a:lnTo>
                  <a:lnTo>
                    <a:pt x="1740492" y="7702"/>
                  </a:lnTo>
                  <a:lnTo>
                    <a:pt x="1741940" y="5811"/>
                  </a:lnTo>
                  <a:lnTo>
                    <a:pt x="1746147" y="5811"/>
                  </a:lnTo>
                  <a:lnTo>
                    <a:pt x="1748056" y="3651"/>
                  </a:lnTo>
                  <a:lnTo>
                    <a:pt x="1751003" y="6599"/>
                  </a:lnTo>
                  <a:lnTo>
                    <a:pt x="1750822" y="7702"/>
                  </a:lnTo>
                  <a:lnTo>
                    <a:pt x="1749130" y="7702"/>
                  </a:lnTo>
                  <a:lnTo>
                    <a:pt x="1748104" y="7971"/>
                  </a:lnTo>
                  <a:lnTo>
                    <a:pt x="1745956" y="9970"/>
                  </a:lnTo>
                  <a:close/>
                </a:path>
                <a:path w="1892934" h="1172210">
                  <a:moveTo>
                    <a:pt x="1750693" y="8484"/>
                  </a:moveTo>
                  <a:lnTo>
                    <a:pt x="1749130" y="7702"/>
                  </a:lnTo>
                  <a:lnTo>
                    <a:pt x="1750822" y="7702"/>
                  </a:lnTo>
                  <a:lnTo>
                    <a:pt x="1750693" y="8484"/>
                  </a:lnTo>
                  <a:close/>
                </a:path>
                <a:path w="1892934" h="1172210">
                  <a:moveTo>
                    <a:pt x="1643443" y="415198"/>
                  </a:moveTo>
                  <a:lnTo>
                    <a:pt x="1642059" y="415031"/>
                  </a:lnTo>
                  <a:lnTo>
                    <a:pt x="1640699" y="413725"/>
                  </a:lnTo>
                  <a:lnTo>
                    <a:pt x="1640699" y="411445"/>
                  </a:lnTo>
                  <a:lnTo>
                    <a:pt x="1638610" y="409626"/>
                  </a:lnTo>
                  <a:lnTo>
                    <a:pt x="1638616" y="405061"/>
                  </a:lnTo>
                  <a:lnTo>
                    <a:pt x="1639750" y="404369"/>
                  </a:lnTo>
                  <a:lnTo>
                    <a:pt x="1640150" y="404655"/>
                  </a:lnTo>
                  <a:lnTo>
                    <a:pt x="1641385" y="406046"/>
                  </a:lnTo>
                  <a:lnTo>
                    <a:pt x="1642202" y="406654"/>
                  </a:lnTo>
                  <a:lnTo>
                    <a:pt x="1642787" y="407179"/>
                  </a:lnTo>
                  <a:lnTo>
                    <a:pt x="1642787" y="411702"/>
                  </a:lnTo>
                  <a:lnTo>
                    <a:pt x="1644953" y="413599"/>
                  </a:lnTo>
                  <a:lnTo>
                    <a:pt x="1643443" y="415198"/>
                  </a:lnTo>
                  <a:close/>
                </a:path>
                <a:path w="1892934" h="1172210">
                  <a:moveTo>
                    <a:pt x="1766642" y="266832"/>
                  </a:moveTo>
                  <a:lnTo>
                    <a:pt x="1765705" y="263784"/>
                  </a:lnTo>
                  <a:lnTo>
                    <a:pt x="1767919" y="261337"/>
                  </a:lnTo>
                  <a:lnTo>
                    <a:pt x="1768024" y="259285"/>
                  </a:lnTo>
                  <a:lnTo>
                    <a:pt x="1770097" y="257041"/>
                  </a:lnTo>
                  <a:lnTo>
                    <a:pt x="1770031" y="255723"/>
                  </a:lnTo>
                  <a:lnTo>
                    <a:pt x="1770174" y="254780"/>
                  </a:lnTo>
                  <a:lnTo>
                    <a:pt x="1770556" y="254416"/>
                  </a:lnTo>
                  <a:lnTo>
                    <a:pt x="1771368" y="254213"/>
                  </a:lnTo>
                  <a:lnTo>
                    <a:pt x="1772006" y="254625"/>
                  </a:lnTo>
                  <a:lnTo>
                    <a:pt x="1772121" y="255723"/>
                  </a:lnTo>
                  <a:lnTo>
                    <a:pt x="1772012" y="259398"/>
                  </a:lnTo>
                  <a:lnTo>
                    <a:pt x="1771451" y="259959"/>
                  </a:lnTo>
                  <a:lnTo>
                    <a:pt x="1770783" y="260371"/>
                  </a:lnTo>
                  <a:lnTo>
                    <a:pt x="1770103" y="261826"/>
                  </a:lnTo>
                  <a:lnTo>
                    <a:pt x="1770192" y="262972"/>
                  </a:lnTo>
                  <a:lnTo>
                    <a:pt x="1768945" y="264810"/>
                  </a:lnTo>
                  <a:lnTo>
                    <a:pt x="1767847" y="265645"/>
                  </a:lnTo>
                  <a:lnTo>
                    <a:pt x="1766642" y="266832"/>
                  </a:lnTo>
                  <a:close/>
                </a:path>
                <a:path w="1892934" h="1172210">
                  <a:moveTo>
                    <a:pt x="1835537" y="583773"/>
                  </a:moveTo>
                  <a:lnTo>
                    <a:pt x="1831708" y="583773"/>
                  </a:lnTo>
                  <a:lnTo>
                    <a:pt x="1833570" y="581601"/>
                  </a:lnTo>
                  <a:lnTo>
                    <a:pt x="1835121" y="581601"/>
                  </a:lnTo>
                  <a:lnTo>
                    <a:pt x="1836469" y="581565"/>
                  </a:lnTo>
                  <a:lnTo>
                    <a:pt x="1838062" y="581643"/>
                  </a:lnTo>
                  <a:lnTo>
                    <a:pt x="1838355" y="582031"/>
                  </a:lnTo>
                  <a:lnTo>
                    <a:pt x="1838796" y="582765"/>
                  </a:lnTo>
                  <a:lnTo>
                    <a:pt x="1838552" y="583379"/>
                  </a:lnTo>
                  <a:lnTo>
                    <a:pt x="1837652" y="583689"/>
                  </a:lnTo>
                  <a:lnTo>
                    <a:pt x="1835610" y="583689"/>
                  </a:lnTo>
                  <a:close/>
                </a:path>
                <a:path w="1892934" h="1172210">
                  <a:moveTo>
                    <a:pt x="1833796" y="585778"/>
                  </a:moveTo>
                  <a:lnTo>
                    <a:pt x="1829560" y="585778"/>
                  </a:lnTo>
                  <a:lnTo>
                    <a:pt x="1828089" y="583856"/>
                  </a:lnTo>
                  <a:lnTo>
                    <a:pt x="1828073" y="583689"/>
                  </a:lnTo>
                  <a:lnTo>
                    <a:pt x="1829459" y="581637"/>
                  </a:lnTo>
                  <a:lnTo>
                    <a:pt x="1831708" y="583773"/>
                  </a:lnTo>
                  <a:lnTo>
                    <a:pt x="1835537" y="583773"/>
                  </a:lnTo>
                  <a:lnTo>
                    <a:pt x="1833796" y="585778"/>
                  </a:lnTo>
                  <a:close/>
                </a:path>
                <a:path w="1892934" h="1172210">
                  <a:moveTo>
                    <a:pt x="1837167" y="583856"/>
                  </a:moveTo>
                  <a:lnTo>
                    <a:pt x="1836439" y="583689"/>
                  </a:lnTo>
                  <a:lnTo>
                    <a:pt x="1837652" y="583689"/>
                  </a:lnTo>
                  <a:lnTo>
                    <a:pt x="1837167" y="583856"/>
                  </a:lnTo>
                  <a:close/>
                </a:path>
                <a:path w="1892934" h="1172210">
                  <a:moveTo>
                    <a:pt x="1889954" y="408450"/>
                  </a:moveTo>
                  <a:lnTo>
                    <a:pt x="1886863" y="408450"/>
                  </a:lnTo>
                  <a:lnTo>
                    <a:pt x="1886863" y="408104"/>
                  </a:lnTo>
                  <a:lnTo>
                    <a:pt x="1886714" y="407621"/>
                  </a:lnTo>
                  <a:lnTo>
                    <a:pt x="1888558" y="405711"/>
                  </a:lnTo>
                  <a:lnTo>
                    <a:pt x="1892012" y="402310"/>
                  </a:lnTo>
                  <a:lnTo>
                    <a:pt x="1892538" y="402281"/>
                  </a:lnTo>
                  <a:lnTo>
                    <a:pt x="1892538" y="406338"/>
                  </a:lnTo>
                  <a:lnTo>
                    <a:pt x="1892186" y="406338"/>
                  </a:lnTo>
                  <a:lnTo>
                    <a:pt x="1889954" y="408450"/>
                  </a:lnTo>
                  <a:close/>
                </a:path>
                <a:path w="1892934" h="1172210">
                  <a:moveTo>
                    <a:pt x="1883892" y="416594"/>
                  </a:moveTo>
                  <a:lnTo>
                    <a:pt x="1883516" y="416231"/>
                  </a:lnTo>
                  <a:lnTo>
                    <a:pt x="1882878" y="415908"/>
                  </a:lnTo>
                  <a:lnTo>
                    <a:pt x="1882585" y="414840"/>
                  </a:lnTo>
                  <a:lnTo>
                    <a:pt x="1882579" y="413808"/>
                  </a:lnTo>
                  <a:lnTo>
                    <a:pt x="1884399" y="412382"/>
                  </a:lnTo>
                  <a:lnTo>
                    <a:pt x="1884739" y="410825"/>
                  </a:lnTo>
                  <a:lnTo>
                    <a:pt x="1885312" y="408408"/>
                  </a:lnTo>
                  <a:lnTo>
                    <a:pt x="1886076" y="408205"/>
                  </a:lnTo>
                  <a:lnTo>
                    <a:pt x="1886833" y="408450"/>
                  </a:lnTo>
                  <a:lnTo>
                    <a:pt x="1886759" y="413808"/>
                  </a:lnTo>
                  <a:lnTo>
                    <a:pt x="1883892" y="416594"/>
                  </a:lnTo>
                  <a:close/>
                </a:path>
                <a:path w="1892934" h="1172210">
                  <a:moveTo>
                    <a:pt x="1890485" y="62225"/>
                  </a:moveTo>
                  <a:lnTo>
                    <a:pt x="1889596" y="61981"/>
                  </a:lnTo>
                  <a:lnTo>
                    <a:pt x="1888958" y="61092"/>
                  </a:lnTo>
                  <a:lnTo>
                    <a:pt x="1892532" y="57512"/>
                  </a:lnTo>
                  <a:lnTo>
                    <a:pt x="1892532" y="62124"/>
                  </a:lnTo>
                  <a:lnTo>
                    <a:pt x="1891857" y="62124"/>
                  </a:lnTo>
                  <a:lnTo>
                    <a:pt x="1890485" y="62225"/>
                  </a:lnTo>
                  <a:close/>
                </a:path>
                <a:path w="1892934" h="1172210">
                  <a:moveTo>
                    <a:pt x="1892532" y="62142"/>
                  </a:moveTo>
                  <a:lnTo>
                    <a:pt x="1891857" y="62124"/>
                  </a:lnTo>
                  <a:lnTo>
                    <a:pt x="1892532" y="62124"/>
                  </a:lnTo>
                  <a:close/>
                </a:path>
                <a:path w="1892934" h="1172210">
                  <a:moveTo>
                    <a:pt x="1856732" y="537687"/>
                  </a:moveTo>
                  <a:lnTo>
                    <a:pt x="1855562" y="537072"/>
                  </a:lnTo>
                  <a:lnTo>
                    <a:pt x="1855474" y="536040"/>
                  </a:lnTo>
                  <a:lnTo>
                    <a:pt x="1855554" y="535712"/>
                  </a:lnTo>
                  <a:lnTo>
                    <a:pt x="1855617" y="534638"/>
                  </a:lnTo>
                  <a:lnTo>
                    <a:pt x="1856201" y="533785"/>
                  </a:lnTo>
                  <a:lnTo>
                    <a:pt x="1857102" y="533630"/>
                  </a:lnTo>
                  <a:lnTo>
                    <a:pt x="1859226" y="533546"/>
                  </a:lnTo>
                  <a:lnTo>
                    <a:pt x="1859650" y="532365"/>
                  </a:lnTo>
                  <a:lnTo>
                    <a:pt x="1861744" y="531171"/>
                  </a:lnTo>
                  <a:lnTo>
                    <a:pt x="1862985" y="531350"/>
                  </a:lnTo>
                  <a:lnTo>
                    <a:pt x="1863916" y="532645"/>
                  </a:lnTo>
                  <a:lnTo>
                    <a:pt x="1863868" y="534709"/>
                  </a:lnTo>
                  <a:lnTo>
                    <a:pt x="1863364" y="535473"/>
                  </a:lnTo>
                  <a:lnTo>
                    <a:pt x="1860873" y="535473"/>
                  </a:lnTo>
                  <a:lnTo>
                    <a:pt x="1859303" y="535712"/>
                  </a:lnTo>
                  <a:lnTo>
                    <a:pt x="1858772" y="536040"/>
                  </a:lnTo>
                  <a:lnTo>
                    <a:pt x="1858134" y="536285"/>
                  </a:lnTo>
                  <a:lnTo>
                    <a:pt x="1857150" y="537353"/>
                  </a:lnTo>
                  <a:lnTo>
                    <a:pt x="1856732" y="537687"/>
                  </a:lnTo>
                  <a:close/>
                </a:path>
                <a:path w="1892934" h="1172210">
                  <a:moveTo>
                    <a:pt x="1862722" y="536446"/>
                  </a:moveTo>
                  <a:lnTo>
                    <a:pt x="1860873" y="535473"/>
                  </a:lnTo>
                  <a:lnTo>
                    <a:pt x="1863364" y="535473"/>
                  </a:lnTo>
                  <a:lnTo>
                    <a:pt x="1862722" y="536446"/>
                  </a:lnTo>
                  <a:close/>
                </a:path>
                <a:path w="1892934" h="1172210">
                  <a:moveTo>
                    <a:pt x="1638986" y="431487"/>
                  </a:moveTo>
                  <a:lnTo>
                    <a:pt x="1636277" y="431439"/>
                  </a:lnTo>
                  <a:lnTo>
                    <a:pt x="1633235" y="431320"/>
                  </a:lnTo>
                  <a:lnTo>
                    <a:pt x="1632912" y="430544"/>
                  </a:lnTo>
                  <a:lnTo>
                    <a:pt x="1632584" y="430121"/>
                  </a:lnTo>
                  <a:lnTo>
                    <a:pt x="1635484" y="427221"/>
                  </a:lnTo>
                  <a:lnTo>
                    <a:pt x="1637680" y="427221"/>
                  </a:lnTo>
                  <a:lnTo>
                    <a:pt x="1639511" y="429309"/>
                  </a:lnTo>
                  <a:lnTo>
                    <a:pt x="1641490" y="429309"/>
                  </a:lnTo>
                  <a:lnTo>
                    <a:pt x="1641976" y="429381"/>
                  </a:lnTo>
                  <a:lnTo>
                    <a:pt x="1642256" y="429739"/>
                  </a:lnTo>
                  <a:lnTo>
                    <a:pt x="1642698" y="430473"/>
                  </a:lnTo>
                  <a:lnTo>
                    <a:pt x="1642429" y="431296"/>
                  </a:lnTo>
                  <a:lnTo>
                    <a:pt x="1638986" y="431487"/>
                  </a:lnTo>
                  <a:close/>
                </a:path>
                <a:path w="1892934" h="1172210">
                  <a:moveTo>
                    <a:pt x="1641490" y="429309"/>
                  </a:moveTo>
                  <a:lnTo>
                    <a:pt x="1640359" y="429309"/>
                  </a:lnTo>
                  <a:lnTo>
                    <a:pt x="1641045" y="429244"/>
                  </a:lnTo>
                  <a:lnTo>
                    <a:pt x="1641490" y="429309"/>
                  </a:lnTo>
                  <a:close/>
                </a:path>
                <a:path w="1892934" h="1172210">
                  <a:moveTo>
                    <a:pt x="1662483" y="85185"/>
                  </a:moveTo>
                  <a:lnTo>
                    <a:pt x="1660454" y="85095"/>
                  </a:lnTo>
                  <a:lnTo>
                    <a:pt x="1658426" y="85095"/>
                  </a:lnTo>
                  <a:lnTo>
                    <a:pt x="1655526" y="82196"/>
                  </a:lnTo>
                  <a:lnTo>
                    <a:pt x="1655860" y="81778"/>
                  </a:lnTo>
                  <a:lnTo>
                    <a:pt x="1656153" y="81026"/>
                  </a:lnTo>
                  <a:lnTo>
                    <a:pt x="1657853" y="80835"/>
                  </a:lnTo>
                  <a:lnTo>
                    <a:pt x="1659213" y="80925"/>
                  </a:lnTo>
                  <a:lnTo>
                    <a:pt x="1660478" y="80925"/>
                  </a:lnTo>
                  <a:lnTo>
                    <a:pt x="1662757" y="83073"/>
                  </a:lnTo>
                  <a:lnTo>
                    <a:pt x="1664553" y="83073"/>
                  </a:lnTo>
                  <a:lnTo>
                    <a:pt x="1665013" y="83144"/>
                  </a:lnTo>
                  <a:lnTo>
                    <a:pt x="1665347" y="83508"/>
                  </a:lnTo>
                  <a:lnTo>
                    <a:pt x="1665598" y="84284"/>
                  </a:lnTo>
                  <a:lnTo>
                    <a:pt x="1665228" y="85000"/>
                  </a:lnTo>
                  <a:lnTo>
                    <a:pt x="1662483" y="85185"/>
                  </a:lnTo>
                  <a:close/>
                </a:path>
                <a:path w="1892934" h="1172210">
                  <a:moveTo>
                    <a:pt x="1664553" y="83073"/>
                  </a:moveTo>
                  <a:lnTo>
                    <a:pt x="1663414" y="83073"/>
                  </a:lnTo>
                  <a:lnTo>
                    <a:pt x="1664094" y="83001"/>
                  </a:lnTo>
                  <a:lnTo>
                    <a:pt x="1664553" y="83073"/>
                  </a:lnTo>
                  <a:close/>
                </a:path>
                <a:path w="1892934" h="1172210">
                  <a:moveTo>
                    <a:pt x="1660299" y="12225"/>
                  </a:moveTo>
                  <a:lnTo>
                    <a:pt x="1656445" y="7887"/>
                  </a:lnTo>
                  <a:lnTo>
                    <a:pt x="1652155" y="7887"/>
                  </a:lnTo>
                  <a:lnTo>
                    <a:pt x="1651898" y="7637"/>
                  </a:lnTo>
                  <a:lnTo>
                    <a:pt x="1651576" y="7440"/>
                  </a:lnTo>
                  <a:lnTo>
                    <a:pt x="1651236" y="6682"/>
                  </a:lnTo>
                  <a:lnTo>
                    <a:pt x="1651552" y="5930"/>
                  </a:lnTo>
                  <a:lnTo>
                    <a:pt x="1654303" y="5716"/>
                  </a:lnTo>
                  <a:lnTo>
                    <a:pt x="1656331" y="5817"/>
                  </a:lnTo>
                  <a:lnTo>
                    <a:pt x="1658652" y="5817"/>
                  </a:lnTo>
                  <a:lnTo>
                    <a:pt x="1659459" y="6682"/>
                  </a:lnTo>
                  <a:lnTo>
                    <a:pt x="1660472" y="7535"/>
                  </a:lnTo>
                  <a:lnTo>
                    <a:pt x="1661976" y="9856"/>
                  </a:lnTo>
                  <a:lnTo>
                    <a:pt x="1661713" y="11121"/>
                  </a:lnTo>
                  <a:lnTo>
                    <a:pt x="1660299" y="12225"/>
                  </a:lnTo>
                  <a:close/>
                </a:path>
                <a:path w="1892934" h="1172210">
                  <a:moveTo>
                    <a:pt x="1654088" y="16253"/>
                  </a:moveTo>
                  <a:lnTo>
                    <a:pt x="1651129" y="16253"/>
                  </a:lnTo>
                  <a:lnTo>
                    <a:pt x="1651129" y="13293"/>
                  </a:lnTo>
                  <a:lnTo>
                    <a:pt x="1651677" y="12392"/>
                  </a:lnTo>
                  <a:lnTo>
                    <a:pt x="1652423" y="11951"/>
                  </a:lnTo>
                  <a:lnTo>
                    <a:pt x="1654792" y="12195"/>
                  </a:lnTo>
                  <a:lnTo>
                    <a:pt x="1655180" y="12583"/>
                  </a:lnTo>
                  <a:lnTo>
                    <a:pt x="1655424" y="14952"/>
                  </a:lnTo>
                  <a:lnTo>
                    <a:pt x="1654989" y="15698"/>
                  </a:lnTo>
                  <a:lnTo>
                    <a:pt x="1654088" y="16253"/>
                  </a:lnTo>
                  <a:close/>
                </a:path>
                <a:path w="1892934" h="1172210">
                  <a:moveTo>
                    <a:pt x="1652411" y="22506"/>
                  </a:moveTo>
                  <a:lnTo>
                    <a:pt x="1651123" y="21461"/>
                  </a:lnTo>
                  <a:lnTo>
                    <a:pt x="1649774" y="20465"/>
                  </a:lnTo>
                  <a:lnTo>
                    <a:pt x="1649052" y="18938"/>
                  </a:lnTo>
                  <a:lnTo>
                    <a:pt x="1648927" y="17828"/>
                  </a:lnTo>
                  <a:lnTo>
                    <a:pt x="1649159" y="16873"/>
                  </a:lnTo>
                  <a:lnTo>
                    <a:pt x="1650353" y="16115"/>
                  </a:lnTo>
                  <a:lnTo>
                    <a:pt x="1650776" y="16247"/>
                  </a:lnTo>
                  <a:lnTo>
                    <a:pt x="1651122" y="16247"/>
                  </a:lnTo>
                  <a:lnTo>
                    <a:pt x="1650967" y="18257"/>
                  </a:lnTo>
                  <a:lnTo>
                    <a:pt x="1652357" y="18281"/>
                  </a:lnTo>
                  <a:lnTo>
                    <a:pt x="1655043" y="18401"/>
                  </a:lnTo>
                  <a:lnTo>
                    <a:pt x="1656770" y="18401"/>
                  </a:lnTo>
                  <a:lnTo>
                    <a:pt x="1657280" y="19480"/>
                  </a:lnTo>
                  <a:lnTo>
                    <a:pt x="1654410" y="22350"/>
                  </a:lnTo>
                  <a:lnTo>
                    <a:pt x="1652411" y="22506"/>
                  </a:lnTo>
                  <a:close/>
                </a:path>
                <a:path w="1892934" h="1172210">
                  <a:moveTo>
                    <a:pt x="1656770" y="18401"/>
                  </a:moveTo>
                  <a:lnTo>
                    <a:pt x="1655043" y="18401"/>
                  </a:lnTo>
                  <a:lnTo>
                    <a:pt x="1656516" y="17864"/>
                  </a:lnTo>
                  <a:lnTo>
                    <a:pt x="1656770" y="18401"/>
                  </a:lnTo>
                  <a:close/>
                </a:path>
                <a:path w="1892934" h="1172210">
                  <a:moveTo>
                    <a:pt x="1802495" y="439667"/>
                  </a:moveTo>
                  <a:lnTo>
                    <a:pt x="1800867" y="438737"/>
                  </a:lnTo>
                  <a:lnTo>
                    <a:pt x="1801475" y="437573"/>
                  </a:lnTo>
                  <a:lnTo>
                    <a:pt x="1801320" y="436618"/>
                  </a:lnTo>
                  <a:lnTo>
                    <a:pt x="1805013" y="432925"/>
                  </a:lnTo>
                  <a:lnTo>
                    <a:pt x="1806296" y="429244"/>
                  </a:lnTo>
                  <a:lnTo>
                    <a:pt x="1808402" y="430544"/>
                  </a:lnTo>
                  <a:lnTo>
                    <a:pt x="1807167" y="432472"/>
                  </a:lnTo>
                  <a:lnTo>
                    <a:pt x="1807680" y="433844"/>
                  </a:lnTo>
                  <a:lnTo>
                    <a:pt x="1806314" y="436392"/>
                  </a:lnTo>
                  <a:lnTo>
                    <a:pt x="1804035" y="437758"/>
                  </a:lnTo>
                  <a:lnTo>
                    <a:pt x="1802495" y="439667"/>
                  </a:lnTo>
                  <a:close/>
                </a:path>
                <a:path w="1892934" h="1172210">
                  <a:moveTo>
                    <a:pt x="1871123" y="105859"/>
                  </a:moveTo>
                  <a:lnTo>
                    <a:pt x="1870730" y="105573"/>
                  </a:lnTo>
                  <a:lnTo>
                    <a:pt x="1869500" y="104183"/>
                  </a:lnTo>
                  <a:lnTo>
                    <a:pt x="1868689" y="103568"/>
                  </a:lnTo>
                  <a:lnTo>
                    <a:pt x="1868092" y="103031"/>
                  </a:lnTo>
                  <a:lnTo>
                    <a:pt x="1868092" y="98395"/>
                  </a:lnTo>
                  <a:lnTo>
                    <a:pt x="1869232" y="97709"/>
                  </a:lnTo>
                  <a:lnTo>
                    <a:pt x="1869626" y="97995"/>
                  </a:lnTo>
                  <a:lnTo>
                    <a:pt x="1870855" y="99385"/>
                  </a:lnTo>
                  <a:lnTo>
                    <a:pt x="1871666" y="100000"/>
                  </a:lnTo>
                  <a:lnTo>
                    <a:pt x="1872263" y="100537"/>
                  </a:lnTo>
                  <a:lnTo>
                    <a:pt x="1872263" y="105173"/>
                  </a:lnTo>
                  <a:lnTo>
                    <a:pt x="1871123" y="105859"/>
                  </a:lnTo>
                  <a:close/>
                </a:path>
                <a:path w="1892934" h="1172210">
                  <a:moveTo>
                    <a:pt x="1679291" y="47541"/>
                  </a:moveTo>
                  <a:lnTo>
                    <a:pt x="1676135" y="47482"/>
                  </a:lnTo>
                  <a:lnTo>
                    <a:pt x="1676397" y="44176"/>
                  </a:lnTo>
                  <a:lnTo>
                    <a:pt x="1679213" y="41360"/>
                  </a:lnTo>
                  <a:lnTo>
                    <a:pt x="1680448" y="42249"/>
                  </a:lnTo>
                  <a:lnTo>
                    <a:pt x="1681319" y="43454"/>
                  </a:lnTo>
                  <a:lnTo>
                    <a:pt x="1682447" y="44385"/>
                  </a:lnTo>
                  <a:lnTo>
                    <a:pt x="1679291" y="47541"/>
                  </a:lnTo>
                  <a:close/>
                </a:path>
                <a:path w="1892934" h="1172210">
                  <a:moveTo>
                    <a:pt x="1683128" y="506660"/>
                  </a:moveTo>
                  <a:lnTo>
                    <a:pt x="1679876" y="505658"/>
                  </a:lnTo>
                  <a:lnTo>
                    <a:pt x="1685717" y="500586"/>
                  </a:lnTo>
                  <a:lnTo>
                    <a:pt x="1686153" y="500980"/>
                  </a:lnTo>
                  <a:lnTo>
                    <a:pt x="1686833" y="501666"/>
                  </a:lnTo>
                  <a:lnTo>
                    <a:pt x="1688277" y="502800"/>
                  </a:lnTo>
                  <a:lnTo>
                    <a:pt x="1688575" y="503259"/>
                  </a:lnTo>
                  <a:lnTo>
                    <a:pt x="1687944" y="504357"/>
                  </a:lnTo>
                  <a:lnTo>
                    <a:pt x="1686182" y="504357"/>
                  </a:lnTo>
                  <a:lnTo>
                    <a:pt x="1685824" y="504453"/>
                  </a:lnTo>
                  <a:lnTo>
                    <a:pt x="1685550" y="504471"/>
                  </a:lnTo>
                  <a:lnTo>
                    <a:pt x="1683128" y="506660"/>
                  </a:lnTo>
                  <a:close/>
                </a:path>
                <a:path w="1892934" h="1172210">
                  <a:moveTo>
                    <a:pt x="1687298" y="504608"/>
                  </a:moveTo>
                  <a:lnTo>
                    <a:pt x="1686182" y="504357"/>
                  </a:lnTo>
                  <a:lnTo>
                    <a:pt x="1687944" y="504357"/>
                  </a:lnTo>
                  <a:lnTo>
                    <a:pt x="1687298" y="504608"/>
                  </a:lnTo>
                  <a:close/>
                </a:path>
                <a:path w="1892934" h="1172210">
                  <a:moveTo>
                    <a:pt x="1892222" y="89248"/>
                  </a:moveTo>
                  <a:lnTo>
                    <a:pt x="1891816" y="89188"/>
                  </a:lnTo>
                  <a:lnTo>
                    <a:pt x="1891529" y="88824"/>
                  </a:lnTo>
                  <a:lnTo>
                    <a:pt x="1891135" y="88073"/>
                  </a:lnTo>
                  <a:lnTo>
                    <a:pt x="1891416" y="87345"/>
                  </a:lnTo>
                  <a:lnTo>
                    <a:pt x="1892180" y="87231"/>
                  </a:lnTo>
                  <a:lnTo>
                    <a:pt x="1892538" y="87214"/>
                  </a:lnTo>
                  <a:lnTo>
                    <a:pt x="1892538" y="89236"/>
                  </a:lnTo>
                  <a:lnTo>
                    <a:pt x="1892222" y="89248"/>
                  </a:lnTo>
                  <a:close/>
                </a:path>
                <a:path w="1892934" h="1172210">
                  <a:moveTo>
                    <a:pt x="1884572" y="573701"/>
                  </a:moveTo>
                  <a:lnTo>
                    <a:pt x="1881965" y="573701"/>
                  </a:lnTo>
                  <a:lnTo>
                    <a:pt x="1882555" y="572144"/>
                  </a:lnTo>
                  <a:lnTo>
                    <a:pt x="1880765" y="570050"/>
                  </a:lnTo>
                  <a:lnTo>
                    <a:pt x="1881511" y="568779"/>
                  </a:lnTo>
                  <a:lnTo>
                    <a:pt x="1882633" y="569167"/>
                  </a:lnTo>
                  <a:lnTo>
                    <a:pt x="1883681" y="569167"/>
                  </a:lnTo>
                  <a:lnTo>
                    <a:pt x="1884918" y="570658"/>
                  </a:lnTo>
                  <a:lnTo>
                    <a:pt x="1884572" y="573701"/>
                  </a:lnTo>
                  <a:close/>
                </a:path>
                <a:path w="1892934" h="1172210">
                  <a:moveTo>
                    <a:pt x="1883681" y="569167"/>
                  </a:moveTo>
                  <a:lnTo>
                    <a:pt x="1882633" y="569167"/>
                  </a:lnTo>
                  <a:lnTo>
                    <a:pt x="1883611" y="569083"/>
                  </a:lnTo>
                  <a:close/>
                </a:path>
                <a:path w="1892934" h="1172210">
                  <a:moveTo>
                    <a:pt x="1881988" y="575372"/>
                  </a:moveTo>
                  <a:lnTo>
                    <a:pt x="1880258" y="575342"/>
                  </a:lnTo>
                  <a:lnTo>
                    <a:pt x="1878528" y="575342"/>
                  </a:lnTo>
                  <a:lnTo>
                    <a:pt x="1878371" y="574835"/>
                  </a:lnTo>
                  <a:lnTo>
                    <a:pt x="1878296" y="574519"/>
                  </a:lnTo>
                  <a:lnTo>
                    <a:pt x="1878528" y="573964"/>
                  </a:lnTo>
                  <a:lnTo>
                    <a:pt x="1880324" y="572979"/>
                  </a:lnTo>
                  <a:lnTo>
                    <a:pt x="1881965" y="573701"/>
                  </a:lnTo>
                  <a:lnTo>
                    <a:pt x="1884572" y="573701"/>
                  </a:lnTo>
                  <a:lnTo>
                    <a:pt x="1884471" y="574519"/>
                  </a:lnTo>
                  <a:lnTo>
                    <a:pt x="1884178" y="574835"/>
                  </a:lnTo>
                  <a:lnTo>
                    <a:pt x="1883958" y="575300"/>
                  </a:lnTo>
                  <a:lnTo>
                    <a:pt x="1881988" y="575372"/>
                  </a:lnTo>
                  <a:close/>
                </a:path>
                <a:path w="1892934" h="1172210">
                  <a:moveTo>
                    <a:pt x="1873421" y="579567"/>
                  </a:moveTo>
                  <a:lnTo>
                    <a:pt x="1872615" y="579376"/>
                  </a:lnTo>
                  <a:lnTo>
                    <a:pt x="1871822" y="576434"/>
                  </a:lnTo>
                  <a:lnTo>
                    <a:pt x="1872615" y="575366"/>
                  </a:lnTo>
                  <a:lnTo>
                    <a:pt x="1874566" y="575342"/>
                  </a:lnTo>
                  <a:lnTo>
                    <a:pt x="1878522" y="575342"/>
                  </a:lnTo>
                  <a:lnTo>
                    <a:pt x="1878558" y="576744"/>
                  </a:lnTo>
                  <a:lnTo>
                    <a:pt x="1876810" y="577454"/>
                  </a:lnTo>
                  <a:lnTo>
                    <a:pt x="1874692" y="577454"/>
                  </a:lnTo>
                  <a:lnTo>
                    <a:pt x="1873421" y="579567"/>
                  </a:lnTo>
                  <a:close/>
                </a:path>
                <a:path w="1892934" h="1172210">
                  <a:moveTo>
                    <a:pt x="1876428" y="577609"/>
                  </a:moveTo>
                  <a:lnTo>
                    <a:pt x="1874692" y="577454"/>
                  </a:lnTo>
                  <a:lnTo>
                    <a:pt x="1876810" y="577454"/>
                  </a:lnTo>
                  <a:lnTo>
                    <a:pt x="1876428" y="577609"/>
                  </a:lnTo>
                  <a:close/>
                </a:path>
                <a:path w="1892934" h="1172210">
                  <a:moveTo>
                    <a:pt x="1633721" y="502448"/>
                  </a:moveTo>
                  <a:lnTo>
                    <a:pt x="1632280" y="502448"/>
                  </a:lnTo>
                  <a:lnTo>
                    <a:pt x="1633384" y="501905"/>
                  </a:lnTo>
                  <a:lnTo>
                    <a:pt x="1633721" y="502448"/>
                  </a:lnTo>
                  <a:close/>
                </a:path>
                <a:path w="1892934" h="1172210">
                  <a:moveTo>
                    <a:pt x="1628795" y="506786"/>
                  </a:moveTo>
                  <a:lnTo>
                    <a:pt x="1628795" y="504405"/>
                  </a:lnTo>
                  <a:lnTo>
                    <a:pt x="1629314" y="504405"/>
                  </a:lnTo>
                  <a:lnTo>
                    <a:pt x="1631242" y="502299"/>
                  </a:lnTo>
                  <a:lnTo>
                    <a:pt x="1632280" y="502448"/>
                  </a:lnTo>
                  <a:lnTo>
                    <a:pt x="1633721" y="502448"/>
                  </a:lnTo>
                  <a:lnTo>
                    <a:pt x="1634350" y="503462"/>
                  </a:lnTo>
                  <a:lnTo>
                    <a:pt x="1634034" y="503874"/>
                  </a:lnTo>
                  <a:lnTo>
                    <a:pt x="1632668" y="505103"/>
                  </a:lnTo>
                  <a:lnTo>
                    <a:pt x="1632059" y="505915"/>
                  </a:lnTo>
                  <a:lnTo>
                    <a:pt x="1631539" y="506493"/>
                  </a:lnTo>
                  <a:lnTo>
                    <a:pt x="1629047" y="506499"/>
                  </a:lnTo>
                  <a:lnTo>
                    <a:pt x="1628795" y="506786"/>
                  </a:lnTo>
                  <a:close/>
                </a:path>
                <a:path w="1892934" h="1172210">
                  <a:moveTo>
                    <a:pt x="1631534" y="506499"/>
                  </a:moveTo>
                  <a:lnTo>
                    <a:pt x="1629052" y="506493"/>
                  </a:lnTo>
                  <a:lnTo>
                    <a:pt x="1631539" y="506493"/>
                  </a:lnTo>
                  <a:close/>
                </a:path>
                <a:path w="1892934" h="1172210">
                  <a:moveTo>
                    <a:pt x="1848092" y="176778"/>
                  </a:moveTo>
                  <a:lnTo>
                    <a:pt x="1847341" y="176456"/>
                  </a:lnTo>
                  <a:lnTo>
                    <a:pt x="1847221" y="171581"/>
                  </a:lnTo>
                  <a:lnTo>
                    <a:pt x="1847269" y="165149"/>
                  </a:lnTo>
                  <a:lnTo>
                    <a:pt x="1847669" y="164833"/>
                  </a:lnTo>
                  <a:lnTo>
                    <a:pt x="1848444" y="164463"/>
                  </a:lnTo>
                  <a:lnTo>
                    <a:pt x="1849232" y="164797"/>
                  </a:lnTo>
                  <a:lnTo>
                    <a:pt x="1849352" y="168151"/>
                  </a:lnTo>
                  <a:lnTo>
                    <a:pt x="1849280" y="176080"/>
                  </a:lnTo>
                  <a:lnTo>
                    <a:pt x="1848868" y="176408"/>
                  </a:lnTo>
                  <a:lnTo>
                    <a:pt x="1848092" y="176778"/>
                  </a:lnTo>
                  <a:close/>
                </a:path>
                <a:path w="1892934" h="1172210">
                  <a:moveTo>
                    <a:pt x="1654267" y="30847"/>
                  </a:moveTo>
                  <a:lnTo>
                    <a:pt x="1653366" y="30208"/>
                  </a:lnTo>
                  <a:lnTo>
                    <a:pt x="1653229" y="29302"/>
                  </a:lnTo>
                  <a:lnTo>
                    <a:pt x="1653127" y="27195"/>
                  </a:lnTo>
                  <a:lnTo>
                    <a:pt x="1652047" y="26724"/>
                  </a:lnTo>
                  <a:lnTo>
                    <a:pt x="1651176" y="25543"/>
                  </a:lnTo>
                  <a:lnTo>
                    <a:pt x="1651505" y="24982"/>
                  </a:lnTo>
                  <a:lnTo>
                    <a:pt x="1652519" y="24481"/>
                  </a:lnTo>
                  <a:lnTo>
                    <a:pt x="1652913" y="24594"/>
                  </a:lnTo>
                  <a:lnTo>
                    <a:pt x="1656260" y="24594"/>
                  </a:lnTo>
                  <a:lnTo>
                    <a:pt x="1657549" y="25483"/>
                  </a:lnTo>
                  <a:lnTo>
                    <a:pt x="1657426" y="27195"/>
                  </a:lnTo>
                  <a:lnTo>
                    <a:pt x="1657101" y="28007"/>
                  </a:lnTo>
                  <a:lnTo>
                    <a:pt x="1654267" y="30847"/>
                  </a:lnTo>
                  <a:close/>
                </a:path>
                <a:path w="1892934" h="1172210">
                  <a:moveTo>
                    <a:pt x="1649732" y="33448"/>
                  </a:moveTo>
                  <a:lnTo>
                    <a:pt x="1648348" y="33222"/>
                  </a:lnTo>
                  <a:lnTo>
                    <a:pt x="1646952" y="32004"/>
                  </a:lnTo>
                  <a:lnTo>
                    <a:pt x="1646937" y="28353"/>
                  </a:lnTo>
                  <a:lnTo>
                    <a:pt x="1647113" y="27106"/>
                  </a:lnTo>
                  <a:lnTo>
                    <a:pt x="1647817" y="26790"/>
                  </a:lnTo>
                  <a:lnTo>
                    <a:pt x="1648534" y="27106"/>
                  </a:lnTo>
                  <a:lnTo>
                    <a:pt x="1648939" y="27428"/>
                  </a:lnTo>
                  <a:lnTo>
                    <a:pt x="1649063" y="28263"/>
                  </a:lnTo>
                  <a:lnTo>
                    <a:pt x="1649010" y="29880"/>
                  </a:lnTo>
                  <a:lnTo>
                    <a:pt x="1651224" y="31778"/>
                  </a:lnTo>
                  <a:lnTo>
                    <a:pt x="1649732" y="33448"/>
                  </a:lnTo>
                  <a:close/>
                </a:path>
                <a:path w="1892934" h="1172210">
                  <a:moveTo>
                    <a:pt x="1873170" y="128807"/>
                  </a:moveTo>
                  <a:lnTo>
                    <a:pt x="1872561" y="128544"/>
                  </a:lnTo>
                  <a:lnTo>
                    <a:pt x="1872102" y="127166"/>
                  </a:lnTo>
                  <a:lnTo>
                    <a:pt x="1872247" y="126516"/>
                  </a:lnTo>
                  <a:lnTo>
                    <a:pt x="1872257" y="125638"/>
                  </a:lnTo>
                  <a:lnTo>
                    <a:pt x="1870251" y="123831"/>
                  </a:lnTo>
                  <a:lnTo>
                    <a:pt x="1870251" y="122566"/>
                  </a:lnTo>
                  <a:lnTo>
                    <a:pt x="1869679" y="121384"/>
                  </a:lnTo>
                  <a:lnTo>
                    <a:pt x="1871929" y="120573"/>
                  </a:lnTo>
                  <a:lnTo>
                    <a:pt x="1872317" y="121856"/>
                  </a:lnTo>
                  <a:lnTo>
                    <a:pt x="1873283" y="122566"/>
                  </a:lnTo>
                  <a:lnTo>
                    <a:pt x="1873946" y="123317"/>
                  </a:lnTo>
                  <a:lnTo>
                    <a:pt x="1874271" y="123735"/>
                  </a:lnTo>
                  <a:lnTo>
                    <a:pt x="1874304" y="128109"/>
                  </a:lnTo>
                  <a:lnTo>
                    <a:pt x="1873910" y="128401"/>
                  </a:lnTo>
                  <a:lnTo>
                    <a:pt x="1873170" y="128807"/>
                  </a:lnTo>
                  <a:close/>
                </a:path>
                <a:path w="1892934" h="1172210">
                  <a:moveTo>
                    <a:pt x="1892001" y="575258"/>
                  </a:moveTo>
                  <a:lnTo>
                    <a:pt x="1891613" y="574990"/>
                  </a:lnTo>
                  <a:lnTo>
                    <a:pt x="1890372" y="573582"/>
                  </a:lnTo>
                  <a:lnTo>
                    <a:pt x="1889554" y="572973"/>
                  </a:lnTo>
                  <a:lnTo>
                    <a:pt x="1888952" y="572436"/>
                  </a:lnTo>
                  <a:lnTo>
                    <a:pt x="1888952" y="570127"/>
                  </a:lnTo>
                  <a:lnTo>
                    <a:pt x="1890801" y="568850"/>
                  </a:lnTo>
                  <a:lnTo>
                    <a:pt x="1891100" y="568761"/>
                  </a:lnTo>
                  <a:lnTo>
                    <a:pt x="1892538" y="569751"/>
                  </a:lnTo>
                  <a:lnTo>
                    <a:pt x="1892413" y="574990"/>
                  </a:lnTo>
                  <a:lnTo>
                    <a:pt x="1892001" y="575258"/>
                  </a:lnTo>
                  <a:close/>
                </a:path>
                <a:path w="1892934" h="1172210">
                  <a:moveTo>
                    <a:pt x="1648298" y="139445"/>
                  </a:moveTo>
                  <a:lnTo>
                    <a:pt x="1645908" y="139445"/>
                  </a:lnTo>
                  <a:lnTo>
                    <a:pt x="1647704" y="138693"/>
                  </a:lnTo>
                  <a:lnTo>
                    <a:pt x="1648298" y="139445"/>
                  </a:lnTo>
                  <a:close/>
                </a:path>
                <a:path w="1892934" h="1172210">
                  <a:moveTo>
                    <a:pt x="1644959" y="143884"/>
                  </a:moveTo>
                  <a:lnTo>
                    <a:pt x="1642781" y="142440"/>
                  </a:lnTo>
                  <a:lnTo>
                    <a:pt x="1642781" y="140418"/>
                  </a:lnTo>
                  <a:lnTo>
                    <a:pt x="1643300" y="140054"/>
                  </a:lnTo>
                  <a:lnTo>
                    <a:pt x="1643825" y="139374"/>
                  </a:lnTo>
                  <a:lnTo>
                    <a:pt x="1645908" y="139445"/>
                  </a:lnTo>
                  <a:lnTo>
                    <a:pt x="1648298" y="139445"/>
                  </a:lnTo>
                  <a:lnTo>
                    <a:pt x="1649195" y="140579"/>
                  </a:lnTo>
                  <a:lnTo>
                    <a:pt x="1648467" y="141193"/>
                  </a:lnTo>
                  <a:lnTo>
                    <a:pt x="1647680" y="141802"/>
                  </a:lnTo>
                  <a:lnTo>
                    <a:pt x="1645436" y="143878"/>
                  </a:lnTo>
                  <a:lnTo>
                    <a:pt x="1644959" y="143884"/>
                  </a:lnTo>
                  <a:close/>
                </a:path>
                <a:path w="1892934" h="1172210">
                  <a:moveTo>
                    <a:pt x="1694559" y="608791"/>
                  </a:moveTo>
                  <a:lnTo>
                    <a:pt x="1693635" y="608654"/>
                  </a:lnTo>
                  <a:lnTo>
                    <a:pt x="1693354" y="608284"/>
                  </a:lnTo>
                  <a:lnTo>
                    <a:pt x="1692948" y="607538"/>
                  </a:lnTo>
                  <a:lnTo>
                    <a:pt x="1693211" y="606810"/>
                  </a:lnTo>
                  <a:lnTo>
                    <a:pt x="1695287" y="606494"/>
                  </a:lnTo>
                  <a:lnTo>
                    <a:pt x="1696648" y="606637"/>
                  </a:lnTo>
                  <a:lnTo>
                    <a:pt x="1698271" y="606637"/>
                  </a:lnTo>
                  <a:lnTo>
                    <a:pt x="1698814" y="607234"/>
                  </a:lnTo>
                  <a:lnTo>
                    <a:pt x="1699428" y="608045"/>
                  </a:lnTo>
                  <a:lnTo>
                    <a:pt x="1700191" y="608719"/>
                  </a:lnTo>
                  <a:lnTo>
                    <a:pt x="1695240" y="608719"/>
                  </a:lnTo>
                  <a:lnTo>
                    <a:pt x="1694559" y="608791"/>
                  </a:lnTo>
                  <a:close/>
                </a:path>
                <a:path w="1892934" h="1172210">
                  <a:moveTo>
                    <a:pt x="1698402" y="610808"/>
                  </a:moveTo>
                  <a:lnTo>
                    <a:pt x="1697930" y="610808"/>
                  </a:lnTo>
                  <a:lnTo>
                    <a:pt x="1696051" y="608719"/>
                  </a:lnTo>
                  <a:lnTo>
                    <a:pt x="1700191" y="608719"/>
                  </a:lnTo>
                  <a:lnTo>
                    <a:pt x="1700812" y="609268"/>
                  </a:lnTo>
                  <a:lnTo>
                    <a:pt x="1701099" y="609668"/>
                  </a:lnTo>
                  <a:lnTo>
                    <a:pt x="1700454" y="610748"/>
                  </a:lnTo>
                  <a:lnTo>
                    <a:pt x="1698754" y="610748"/>
                  </a:lnTo>
                  <a:lnTo>
                    <a:pt x="1698402" y="610808"/>
                  </a:lnTo>
                  <a:close/>
                </a:path>
                <a:path w="1892934" h="1172210">
                  <a:moveTo>
                    <a:pt x="1699840" y="611005"/>
                  </a:moveTo>
                  <a:lnTo>
                    <a:pt x="1698754" y="610748"/>
                  </a:lnTo>
                  <a:lnTo>
                    <a:pt x="1700454" y="610748"/>
                  </a:lnTo>
                  <a:lnTo>
                    <a:pt x="1699840" y="611005"/>
                  </a:lnTo>
                  <a:close/>
                </a:path>
                <a:path w="1892934" h="1172210">
                  <a:moveTo>
                    <a:pt x="1640866" y="50041"/>
                  </a:moveTo>
                  <a:lnTo>
                    <a:pt x="1639607" y="49797"/>
                  </a:lnTo>
                  <a:lnTo>
                    <a:pt x="1638521" y="48460"/>
                  </a:lnTo>
                  <a:lnTo>
                    <a:pt x="1639935" y="47118"/>
                  </a:lnTo>
                  <a:lnTo>
                    <a:pt x="1641426" y="45781"/>
                  </a:lnTo>
                  <a:lnTo>
                    <a:pt x="1643366" y="43771"/>
                  </a:lnTo>
                  <a:lnTo>
                    <a:pt x="1643736" y="43466"/>
                  </a:lnTo>
                  <a:lnTo>
                    <a:pt x="1644869" y="44141"/>
                  </a:lnTo>
                  <a:lnTo>
                    <a:pt x="1645066" y="44701"/>
                  </a:lnTo>
                  <a:lnTo>
                    <a:pt x="1644804" y="45781"/>
                  </a:lnTo>
                  <a:lnTo>
                    <a:pt x="1644869" y="46605"/>
                  </a:lnTo>
                  <a:lnTo>
                    <a:pt x="1643992" y="47452"/>
                  </a:lnTo>
                  <a:lnTo>
                    <a:pt x="1643139" y="48520"/>
                  </a:lnTo>
                  <a:lnTo>
                    <a:pt x="1640866" y="50041"/>
                  </a:lnTo>
                  <a:close/>
                </a:path>
                <a:path w="1892934" h="1172210">
                  <a:moveTo>
                    <a:pt x="1645758" y="9988"/>
                  </a:moveTo>
                  <a:lnTo>
                    <a:pt x="1639655" y="9988"/>
                  </a:lnTo>
                  <a:lnTo>
                    <a:pt x="1638282" y="7858"/>
                  </a:lnTo>
                  <a:lnTo>
                    <a:pt x="1639678" y="5871"/>
                  </a:lnTo>
                  <a:lnTo>
                    <a:pt x="1641856" y="7917"/>
                  </a:lnTo>
                  <a:lnTo>
                    <a:pt x="1645931" y="7917"/>
                  </a:lnTo>
                  <a:lnTo>
                    <a:pt x="1646779" y="8926"/>
                  </a:lnTo>
                  <a:lnTo>
                    <a:pt x="1645758" y="9988"/>
                  </a:lnTo>
                  <a:close/>
                </a:path>
                <a:path w="1892934" h="1172210">
                  <a:moveTo>
                    <a:pt x="1732579" y="579578"/>
                  </a:moveTo>
                  <a:lnTo>
                    <a:pt x="1731427" y="579352"/>
                  </a:lnTo>
                  <a:lnTo>
                    <a:pt x="1730932" y="578821"/>
                  </a:lnTo>
                  <a:lnTo>
                    <a:pt x="1730401" y="578475"/>
                  </a:lnTo>
                  <a:lnTo>
                    <a:pt x="1730449" y="575557"/>
                  </a:lnTo>
                  <a:lnTo>
                    <a:pt x="1730592" y="575402"/>
                  </a:lnTo>
                  <a:lnTo>
                    <a:pt x="1734786" y="575288"/>
                  </a:lnTo>
                  <a:lnTo>
                    <a:pt x="1736958" y="576535"/>
                  </a:lnTo>
                  <a:lnTo>
                    <a:pt x="1735872" y="577460"/>
                  </a:lnTo>
                  <a:lnTo>
                    <a:pt x="1734924" y="578397"/>
                  </a:lnTo>
                  <a:lnTo>
                    <a:pt x="1733366" y="579465"/>
                  </a:lnTo>
                  <a:lnTo>
                    <a:pt x="1732579" y="579578"/>
                  </a:lnTo>
                  <a:close/>
                </a:path>
                <a:path w="1892934" h="1172210">
                  <a:moveTo>
                    <a:pt x="1628795" y="18210"/>
                  </a:moveTo>
                  <a:lnTo>
                    <a:pt x="1628795" y="15829"/>
                  </a:lnTo>
                  <a:lnTo>
                    <a:pt x="1630365" y="17171"/>
                  </a:lnTo>
                  <a:lnTo>
                    <a:pt x="1629828" y="17774"/>
                  </a:lnTo>
                  <a:lnTo>
                    <a:pt x="1629309" y="18054"/>
                  </a:lnTo>
                  <a:lnTo>
                    <a:pt x="1628795" y="18210"/>
                  </a:lnTo>
                  <a:close/>
                </a:path>
                <a:path w="1892934" h="1172210">
                  <a:moveTo>
                    <a:pt x="1629189" y="404423"/>
                  </a:moveTo>
                  <a:lnTo>
                    <a:pt x="1628795" y="403975"/>
                  </a:lnTo>
                  <a:lnTo>
                    <a:pt x="1628795" y="398044"/>
                  </a:lnTo>
                  <a:lnTo>
                    <a:pt x="1629744" y="398020"/>
                  </a:lnTo>
                  <a:lnTo>
                    <a:pt x="1630424" y="400347"/>
                  </a:lnTo>
                  <a:lnTo>
                    <a:pt x="1630424" y="401946"/>
                  </a:lnTo>
                  <a:lnTo>
                    <a:pt x="1629965" y="403522"/>
                  </a:lnTo>
                  <a:lnTo>
                    <a:pt x="1629571" y="404303"/>
                  </a:lnTo>
                  <a:lnTo>
                    <a:pt x="1629189" y="404423"/>
                  </a:lnTo>
                  <a:close/>
                </a:path>
                <a:path w="1892934" h="1172210">
                  <a:moveTo>
                    <a:pt x="1650084" y="325025"/>
                  </a:moveTo>
                  <a:lnTo>
                    <a:pt x="1647787" y="324965"/>
                  </a:lnTo>
                  <a:lnTo>
                    <a:pt x="1647477" y="324577"/>
                  </a:lnTo>
                  <a:lnTo>
                    <a:pt x="1647041" y="323826"/>
                  </a:lnTo>
                  <a:lnTo>
                    <a:pt x="1647350" y="323336"/>
                  </a:lnTo>
                  <a:lnTo>
                    <a:pt x="1648074" y="322913"/>
                  </a:lnTo>
                  <a:lnTo>
                    <a:pt x="1652167" y="322889"/>
                  </a:lnTo>
                  <a:lnTo>
                    <a:pt x="1654464" y="322948"/>
                  </a:lnTo>
                  <a:lnTo>
                    <a:pt x="1654778" y="323342"/>
                  </a:lnTo>
                  <a:lnTo>
                    <a:pt x="1655210" y="324088"/>
                  </a:lnTo>
                  <a:lnTo>
                    <a:pt x="1654917" y="324577"/>
                  </a:lnTo>
                  <a:lnTo>
                    <a:pt x="1654177" y="325001"/>
                  </a:lnTo>
                  <a:lnTo>
                    <a:pt x="1650084" y="325025"/>
                  </a:lnTo>
                  <a:close/>
                </a:path>
                <a:path w="1892934" h="1172210">
                  <a:moveTo>
                    <a:pt x="1639905" y="30972"/>
                  </a:moveTo>
                  <a:lnTo>
                    <a:pt x="1639159" y="30537"/>
                  </a:lnTo>
                  <a:lnTo>
                    <a:pt x="1638605" y="29642"/>
                  </a:lnTo>
                  <a:lnTo>
                    <a:pt x="1638605" y="26682"/>
                  </a:lnTo>
                  <a:lnTo>
                    <a:pt x="1641564" y="26682"/>
                  </a:lnTo>
                  <a:lnTo>
                    <a:pt x="1642465" y="27231"/>
                  </a:lnTo>
                  <a:lnTo>
                    <a:pt x="1642907" y="27977"/>
                  </a:lnTo>
                  <a:lnTo>
                    <a:pt x="1642662" y="30340"/>
                  </a:lnTo>
                  <a:lnTo>
                    <a:pt x="1642274" y="30734"/>
                  </a:lnTo>
                  <a:lnTo>
                    <a:pt x="1639905" y="30972"/>
                  </a:lnTo>
                  <a:close/>
                </a:path>
                <a:path w="1892934" h="1172210">
                  <a:moveTo>
                    <a:pt x="1639004" y="502496"/>
                  </a:moveTo>
                  <a:lnTo>
                    <a:pt x="1638276" y="502329"/>
                  </a:lnTo>
                  <a:lnTo>
                    <a:pt x="1637525" y="502329"/>
                  </a:lnTo>
                  <a:lnTo>
                    <a:pt x="1634697" y="499363"/>
                  </a:lnTo>
                  <a:lnTo>
                    <a:pt x="1634565" y="499059"/>
                  </a:lnTo>
                  <a:lnTo>
                    <a:pt x="1634768" y="498468"/>
                  </a:lnTo>
                  <a:lnTo>
                    <a:pt x="1636128" y="497991"/>
                  </a:lnTo>
                  <a:lnTo>
                    <a:pt x="1636856" y="498158"/>
                  </a:lnTo>
                  <a:lnTo>
                    <a:pt x="1637608" y="498158"/>
                  </a:lnTo>
                  <a:lnTo>
                    <a:pt x="1640436" y="501123"/>
                  </a:lnTo>
                  <a:lnTo>
                    <a:pt x="1640568" y="501428"/>
                  </a:lnTo>
                  <a:lnTo>
                    <a:pt x="1640365" y="502018"/>
                  </a:lnTo>
                  <a:lnTo>
                    <a:pt x="1639004" y="502496"/>
                  </a:lnTo>
                  <a:close/>
                </a:path>
                <a:path w="1892934" h="1172210">
                  <a:moveTo>
                    <a:pt x="1634464" y="147954"/>
                  </a:moveTo>
                  <a:lnTo>
                    <a:pt x="1633294" y="147828"/>
                  </a:lnTo>
                  <a:lnTo>
                    <a:pt x="1632352" y="146635"/>
                  </a:lnTo>
                  <a:lnTo>
                    <a:pt x="1635174" y="143813"/>
                  </a:lnTo>
                  <a:lnTo>
                    <a:pt x="1636498" y="143234"/>
                  </a:lnTo>
                  <a:lnTo>
                    <a:pt x="1637668" y="143359"/>
                  </a:lnTo>
                  <a:lnTo>
                    <a:pt x="1638605" y="144553"/>
                  </a:lnTo>
                  <a:lnTo>
                    <a:pt x="1635783" y="147375"/>
                  </a:lnTo>
                  <a:lnTo>
                    <a:pt x="1634464" y="147954"/>
                  </a:lnTo>
                  <a:close/>
                </a:path>
                <a:path w="1892934" h="1172210">
                  <a:moveTo>
                    <a:pt x="1726168" y="35358"/>
                  </a:moveTo>
                  <a:lnTo>
                    <a:pt x="1723319" y="35358"/>
                  </a:lnTo>
                  <a:lnTo>
                    <a:pt x="1724578" y="33246"/>
                  </a:lnTo>
                  <a:lnTo>
                    <a:pt x="1725085" y="33031"/>
                  </a:lnTo>
                  <a:lnTo>
                    <a:pt x="1726230" y="33699"/>
                  </a:lnTo>
                  <a:lnTo>
                    <a:pt x="1726315" y="34743"/>
                  </a:lnTo>
                  <a:lnTo>
                    <a:pt x="1726168" y="35358"/>
                  </a:lnTo>
                  <a:close/>
                </a:path>
                <a:path w="1892934" h="1172210">
                  <a:moveTo>
                    <a:pt x="1723921" y="37285"/>
                  </a:moveTo>
                  <a:lnTo>
                    <a:pt x="1722322" y="37237"/>
                  </a:lnTo>
                  <a:lnTo>
                    <a:pt x="1720741" y="36820"/>
                  </a:lnTo>
                  <a:lnTo>
                    <a:pt x="1719780" y="36336"/>
                  </a:lnTo>
                  <a:lnTo>
                    <a:pt x="1719774" y="35877"/>
                  </a:lnTo>
                  <a:lnTo>
                    <a:pt x="1721744" y="34743"/>
                  </a:lnTo>
                  <a:lnTo>
                    <a:pt x="1723319" y="35358"/>
                  </a:lnTo>
                  <a:lnTo>
                    <a:pt x="1726168" y="35358"/>
                  </a:lnTo>
                  <a:lnTo>
                    <a:pt x="1726230" y="36557"/>
                  </a:lnTo>
                  <a:lnTo>
                    <a:pt x="1723921" y="37285"/>
                  </a:lnTo>
                  <a:close/>
                </a:path>
                <a:path w="1892934" h="1172210">
                  <a:moveTo>
                    <a:pt x="1714613" y="583558"/>
                  </a:moveTo>
                  <a:lnTo>
                    <a:pt x="1714023" y="583355"/>
                  </a:lnTo>
                  <a:lnTo>
                    <a:pt x="1713545" y="581995"/>
                  </a:lnTo>
                  <a:lnTo>
                    <a:pt x="1713712" y="581267"/>
                  </a:lnTo>
                  <a:lnTo>
                    <a:pt x="1713712" y="580515"/>
                  </a:lnTo>
                  <a:lnTo>
                    <a:pt x="1716731" y="577669"/>
                  </a:lnTo>
                  <a:lnTo>
                    <a:pt x="1716988" y="577556"/>
                  </a:lnTo>
                  <a:lnTo>
                    <a:pt x="1717573" y="577765"/>
                  </a:lnTo>
                  <a:lnTo>
                    <a:pt x="1718056" y="579125"/>
                  </a:lnTo>
                  <a:lnTo>
                    <a:pt x="1717889" y="579853"/>
                  </a:lnTo>
                  <a:lnTo>
                    <a:pt x="1717889" y="580605"/>
                  </a:lnTo>
                  <a:lnTo>
                    <a:pt x="1714870" y="583451"/>
                  </a:lnTo>
                  <a:lnTo>
                    <a:pt x="1714613" y="583558"/>
                  </a:lnTo>
                  <a:close/>
                </a:path>
                <a:path w="1892934" h="1172210">
                  <a:moveTo>
                    <a:pt x="1750222" y="14182"/>
                  </a:moveTo>
                  <a:lnTo>
                    <a:pt x="1747925" y="14122"/>
                  </a:lnTo>
                  <a:lnTo>
                    <a:pt x="1747615" y="13735"/>
                  </a:lnTo>
                  <a:lnTo>
                    <a:pt x="1747173" y="12983"/>
                  </a:lnTo>
                  <a:lnTo>
                    <a:pt x="1747472" y="12494"/>
                  </a:lnTo>
                  <a:lnTo>
                    <a:pt x="1748211" y="12070"/>
                  </a:lnTo>
                  <a:lnTo>
                    <a:pt x="1752304" y="12046"/>
                  </a:lnTo>
                  <a:lnTo>
                    <a:pt x="1754601" y="12106"/>
                  </a:lnTo>
                  <a:lnTo>
                    <a:pt x="1754912" y="12494"/>
                  </a:lnTo>
                  <a:lnTo>
                    <a:pt x="1755353" y="13245"/>
                  </a:lnTo>
                  <a:lnTo>
                    <a:pt x="1755055" y="13735"/>
                  </a:lnTo>
                  <a:lnTo>
                    <a:pt x="1754315" y="14158"/>
                  </a:lnTo>
                  <a:lnTo>
                    <a:pt x="1750222" y="14182"/>
                  </a:lnTo>
                  <a:close/>
                </a:path>
                <a:path w="1892934" h="1172210">
                  <a:moveTo>
                    <a:pt x="1742961" y="275359"/>
                  </a:moveTo>
                  <a:lnTo>
                    <a:pt x="1740836" y="273891"/>
                  </a:lnTo>
                  <a:lnTo>
                    <a:pt x="1740914" y="271803"/>
                  </a:lnTo>
                  <a:lnTo>
                    <a:pt x="1742877" y="270436"/>
                  </a:lnTo>
                  <a:lnTo>
                    <a:pt x="1745007" y="271803"/>
                  </a:lnTo>
                  <a:lnTo>
                    <a:pt x="1744935" y="273891"/>
                  </a:lnTo>
                  <a:lnTo>
                    <a:pt x="1742961" y="275359"/>
                  </a:lnTo>
                  <a:close/>
                </a:path>
                <a:path w="1892934" h="1172210">
                  <a:moveTo>
                    <a:pt x="1672371" y="358378"/>
                  </a:moveTo>
                  <a:lnTo>
                    <a:pt x="1668975" y="358378"/>
                  </a:lnTo>
                  <a:lnTo>
                    <a:pt x="1670872" y="356177"/>
                  </a:lnTo>
                  <a:lnTo>
                    <a:pt x="1672371" y="358378"/>
                  </a:lnTo>
                  <a:close/>
                </a:path>
                <a:path w="1892934" h="1172210">
                  <a:moveTo>
                    <a:pt x="1668187" y="360610"/>
                  </a:moveTo>
                  <a:lnTo>
                    <a:pt x="1666099" y="360294"/>
                  </a:lnTo>
                  <a:lnTo>
                    <a:pt x="1665830" y="359566"/>
                  </a:lnTo>
                  <a:lnTo>
                    <a:pt x="1666224" y="358814"/>
                  </a:lnTo>
                  <a:lnTo>
                    <a:pt x="1666510" y="358450"/>
                  </a:lnTo>
                  <a:lnTo>
                    <a:pt x="1667435" y="358313"/>
                  </a:lnTo>
                  <a:lnTo>
                    <a:pt x="1668121" y="358378"/>
                  </a:lnTo>
                  <a:lnTo>
                    <a:pt x="1672371" y="358378"/>
                  </a:lnTo>
                  <a:lnTo>
                    <a:pt x="1670902" y="360467"/>
                  </a:lnTo>
                  <a:lnTo>
                    <a:pt x="1669553" y="360467"/>
                  </a:lnTo>
                  <a:lnTo>
                    <a:pt x="1668187" y="360610"/>
                  </a:lnTo>
                  <a:close/>
                </a:path>
                <a:path w="1892934" h="1172210">
                  <a:moveTo>
                    <a:pt x="1665313" y="31038"/>
                  </a:moveTo>
                  <a:lnTo>
                    <a:pt x="1663664" y="31038"/>
                  </a:lnTo>
                  <a:lnTo>
                    <a:pt x="1665222" y="30197"/>
                  </a:lnTo>
                  <a:lnTo>
                    <a:pt x="1665313" y="31038"/>
                  </a:lnTo>
                  <a:close/>
                </a:path>
                <a:path w="1892934" h="1172210">
                  <a:moveTo>
                    <a:pt x="1659983" y="35668"/>
                  </a:moveTo>
                  <a:lnTo>
                    <a:pt x="1659762" y="33687"/>
                  </a:lnTo>
                  <a:lnTo>
                    <a:pt x="1662608" y="30841"/>
                  </a:lnTo>
                  <a:lnTo>
                    <a:pt x="1663664" y="31038"/>
                  </a:lnTo>
                  <a:lnTo>
                    <a:pt x="1665313" y="31038"/>
                  </a:lnTo>
                  <a:lnTo>
                    <a:pt x="1665436" y="32183"/>
                  </a:lnTo>
                  <a:lnTo>
                    <a:pt x="1662787" y="34833"/>
                  </a:lnTo>
                  <a:lnTo>
                    <a:pt x="1661534" y="34833"/>
                  </a:lnTo>
                  <a:lnTo>
                    <a:pt x="1659983" y="35668"/>
                  </a:lnTo>
                  <a:close/>
                </a:path>
                <a:path w="1892934" h="1172210">
                  <a:moveTo>
                    <a:pt x="1662590" y="35029"/>
                  </a:moveTo>
                  <a:lnTo>
                    <a:pt x="1661534" y="34833"/>
                  </a:lnTo>
                  <a:lnTo>
                    <a:pt x="1662787" y="34833"/>
                  </a:lnTo>
                  <a:lnTo>
                    <a:pt x="1662590" y="35029"/>
                  </a:lnTo>
                  <a:close/>
                </a:path>
                <a:path w="1892934" h="1172210">
                  <a:moveTo>
                    <a:pt x="1693897" y="602490"/>
                  </a:moveTo>
                  <a:lnTo>
                    <a:pt x="1691600" y="602430"/>
                  </a:lnTo>
                  <a:lnTo>
                    <a:pt x="1691286" y="602037"/>
                  </a:lnTo>
                  <a:lnTo>
                    <a:pt x="1691006" y="601553"/>
                  </a:lnTo>
                  <a:lnTo>
                    <a:pt x="1690979" y="601082"/>
                  </a:lnTo>
                  <a:lnTo>
                    <a:pt x="1691147" y="600802"/>
                  </a:lnTo>
                  <a:lnTo>
                    <a:pt x="1691886" y="600378"/>
                  </a:lnTo>
                  <a:lnTo>
                    <a:pt x="1695980" y="600354"/>
                  </a:lnTo>
                  <a:lnTo>
                    <a:pt x="1698277" y="600414"/>
                  </a:lnTo>
                  <a:lnTo>
                    <a:pt x="1698587" y="600802"/>
                  </a:lnTo>
                  <a:lnTo>
                    <a:pt x="1699022" y="601553"/>
                  </a:lnTo>
                  <a:lnTo>
                    <a:pt x="1698714" y="602043"/>
                  </a:lnTo>
                  <a:lnTo>
                    <a:pt x="1697990" y="602466"/>
                  </a:lnTo>
                  <a:lnTo>
                    <a:pt x="1693897" y="602490"/>
                  </a:lnTo>
                  <a:close/>
                </a:path>
                <a:path w="1892934" h="1172210">
                  <a:moveTo>
                    <a:pt x="1687638" y="585802"/>
                  </a:moveTo>
                  <a:lnTo>
                    <a:pt x="1685341" y="585742"/>
                  </a:lnTo>
                  <a:lnTo>
                    <a:pt x="1685027" y="585348"/>
                  </a:lnTo>
                  <a:lnTo>
                    <a:pt x="1684589" y="584602"/>
                  </a:lnTo>
                  <a:lnTo>
                    <a:pt x="1684888" y="584113"/>
                  </a:lnTo>
                  <a:lnTo>
                    <a:pt x="1685627" y="583689"/>
                  </a:lnTo>
                  <a:lnTo>
                    <a:pt x="1689721" y="583666"/>
                  </a:lnTo>
                  <a:lnTo>
                    <a:pt x="1692018" y="583725"/>
                  </a:lnTo>
                  <a:lnTo>
                    <a:pt x="1692328" y="584113"/>
                  </a:lnTo>
                  <a:lnTo>
                    <a:pt x="1692764" y="584859"/>
                  </a:lnTo>
                  <a:lnTo>
                    <a:pt x="1692455" y="585354"/>
                  </a:lnTo>
                  <a:lnTo>
                    <a:pt x="1691731" y="585778"/>
                  </a:lnTo>
                  <a:lnTo>
                    <a:pt x="1687638" y="585802"/>
                  </a:lnTo>
                  <a:close/>
                </a:path>
                <a:path w="1892934" h="1172210">
                  <a:moveTo>
                    <a:pt x="1679237" y="283235"/>
                  </a:moveTo>
                  <a:lnTo>
                    <a:pt x="1678718" y="282948"/>
                  </a:lnTo>
                  <a:lnTo>
                    <a:pt x="1678253" y="282232"/>
                  </a:lnTo>
                  <a:lnTo>
                    <a:pt x="1678163" y="279559"/>
                  </a:lnTo>
                  <a:lnTo>
                    <a:pt x="1678354" y="277865"/>
                  </a:lnTo>
                  <a:lnTo>
                    <a:pt x="1679088" y="277560"/>
                  </a:lnTo>
                  <a:lnTo>
                    <a:pt x="1679506" y="277226"/>
                  </a:lnTo>
                  <a:lnTo>
                    <a:pt x="1682608" y="280335"/>
                  </a:lnTo>
                  <a:lnTo>
                    <a:pt x="1681624" y="281188"/>
                  </a:lnTo>
                  <a:lnTo>
                    <a:pt x="1680657" y="282071"/>
                  </a:lnTo>
                  <a:lnTo>
                    <a:pt x="1679237" y="283235"/>
                  </a:lnTo>
                  <a:close/>
                </a:path>
                <a:path w="1892934" h="1172210">
                  <a:moveTo>
                    <a:pt x="1856744" y="30942"/>
                  </a:moveTo>
                  <a:lnTo>
                    <a:pt x="1855091" y="29451"/>
                  </a:lnTo>
                  <a:lnTo>
                    <a:pt x="1855127" y="28067"/>
                  </a:lnTo>
                  <a:lnTo>
                    <a:pt x="1856607" y="26676"/>
                  </a:lnTo>
                  <a:lnTo>
                    <a:pt x="1857961" y="26676"/>
                  </a:lnTo>
                  <a:lnTo>
                    <a:pt x="1859327" y="26545"/>
                  </a:lnTo>
                  <a:lnTo>
                    <a:pt x="1861404" y="26837"/>
                  </a:lnTo>
                  <a:lnTo>
                    <a:pt x="1861720" y="27541"/>
                  </a:lnTo>
                  <a:lnTo>
                    <a:pt x="1861386" y="28299"/>
                  </a:lnTo>
                  <a:lnTo>
                    <a:pt x="1861082" y="28663"/>
                  </a:lnTo>
                  <a:lnTo>
                    <a:pt x="1860599" y="28735"/>
                  </a:lnTo>
                  <a:lnTo>
                    <a:pt x="1858629" y="28735"/>
                  </a:lnTo>
                  <a:lnTo>
                    <a:pt x="1856744" y="30942"/>
                  </a:lnTo>
                  <a:close/>
                </a:path>
                <a:path w="1892934" h="1172210">
                  <a:moveTo>
                    <a:pt x="1860157" y="28800"/>
                  </a:moveTo>
                  <a:lnTo>
                    <a:pt x="1859477" y="28735"/>
                  </a:lnTo>
                  <a:lnTo>
                    <a:pt x="1860599" y="28735"/>
                  </a:lnTo>
                  <a:lnTo>
                    <a:pt x="1860157" y="28800"/>
                  </a:lnTo>
                  <a:close/>
                </a:path>
                <a:path w="1892934" h="1172210">
                  <a:moveTo>
                    <a:pt x="1857633" y="304160"/>
                  </a:moveTo>
                  <a:lnTo>
                    <a:pt x="1855574" y="304148"/>
                  </a:lnTo>
                  <a:lnTo>
                    <a:pt x="1855574" y="300985"/>
                  </a:lnTo>
                  <a:lnTo>
                    <a:pt x="1858528" y="298091"/>
                  </a:lnTo>
                  <a:lnTo>
                    <a:pt x="1860216" y="298670"/>
                  </a:lnTo>
                  <a:lnTo>
                    <a:pt x="1859775" y="299977"/>
                  </a:lnTo>
                  <a:lnTo>
                    <a:pt x="1859548" y="301212"/>
                  </a:lnTo>
                  <a:lnTo>
                    <a:pt x="1858146" y="302083"/>
                  </a:lnTo>
                  <a:lnTo>
                    <a:pt x="1857633" y="304160"/>
                  </a:lnTo>
                  <a:close/>
                </a:path>
                <a:path w="1892934" h="1172210">
                  <a:moveTo>
                    <a:pt x="1852585" y="310460"/>
                  </a:moveTo>
                  <a:lnTo>
                    <a:pt x="1852013" y="310293"/>
                  </a:lnTo>
                  <a:lnTo>
                    <a:pt x="1851764" y="309786"/>
                  </a:lnTo>
                  <a:lnTo>
                    <a:pt x="1851708" y="309016"/>
                  </a:lnTo>
                  <a:lnTo>
                    <a:pt x="1853480" y="308008"/>
                  </a:lnTo>
                  <a:lnTo>
                    <a:pt x="1853307" y="306230"/>
                  </a:lnTo>
                  <a:lnTo>
                    <a:pt x="1854172" y="304106"/>
                  </a:lnTo>
                  <a:lnTo>
                    <a:pt x="1854823" y="303921"/>
                  </a:lnTo>
                  <a:lnTo>
                    <a:pt x="1855448" y="304106"/>
                  </a:lnTo>
                  <a:lnTo>
                    <a:pt x="1855573" y="306230"/>
                  </a:lnTo>
                  <a:lnTo>
                    <a:pt x="1855557" y="309786"/>
                  </a:lnTo>
                  <a:lnTo>
                    <a:pt x="1854435" y="310359"/>
                  </a:lnTo>
                  <a:lnTo>
                    <a:pt x="1852585" y="310460"/>
                  </a:lnTo>
                  <a:close/>
                </a:path>
                <a:path w="1892934" h="1172210">
                  <a:moveTo>
                    <a:pt x="1854662" y="552490"/>
                  </a:moveTo>
                  <a:lnTo>
                    <a:pt x="1853009" y="550998"/>
                  </a:lnTo>
                  <a:lnTo>
                    <a:pt x="1853045" y="549614"/>
                  </a:lnTo>
                  <a:lnTo>
                    <a:pt x="1854524" y="548224"/>
                  </a:lnTo>
                  <a:lnTo>
                    <a:pt x="1855879" y="548224"/>
                  </a:lnTo>
                  <a:lnTo>
                    <a:pt x="1857245" y="548093"/>
                  </a:lnTo>
                  <a:lnTo>
                    <a:pt x="1859321" y="548385"/>
                  </a:lnTo>
                  <a:lnTo>
                    <a:pt x="1859638" y="549089"/>
                  </a:lnTo>
                  <a:lnTo>
                    <a:pt x="1859304" y="549847"/>
                  </a:lnTo>
                  <a:lnTo>
                    <a:pt x="1858999" y="550211"/>
                  </a:lnTo>
                  <a:lnTo>
                    <a:pt x="1858517" y="550282"/>
                  </a:lnTo>
                  <a:lnTo>
                    <a:pt x="1856547" y="550282"/>
                  </a:lnTo>
                  <a:lnTo>
                    <a:pt x="1854662" y="552490"/>
                  </a:lnTo>
                  <a:close/>
                </a:path>
                <a:path w="1892934" h="1172210">
                  <a:moveTo>
                    <a:pt x="1858075" y="550348"/>
                  </a:moveTo>
                  <a:lnTo>
                    <a:pt x="1857394" y="550282"/>
                  </a:lnTo>
                  <a:lnTo>
                    <a:pt x="1858517" y="550282"/>
                  </a:lnTo>
                  <a:lnTo>
                    <a:pt x="1858075" y="550348"/>
                  </a:lnTo>
                  <a:close/>
                </a:path>
                <a:path w="1892934" h="1172210">
                  <a:moveTo>
                    <a:pt x="1800288" y="51712"/>
                  </a:moveTo>
                  <a:lnTo>
                    <a:pt x="1798253" y="51712"/>
                  </a:lnTo>
                  <a:lnTo>
                    <a:pt x="1796732" y="49666"/>
                  </a:lnTo>
                  <a:lnTo>
                    <a:pt x="1798200" y="47541"/>
                  </a:lnTo>
                  <a:lnTo>
                    <a:pt x="1800234" y="47541"/>
                  </a:lnTo>
                  <a:lnTo>
                    <a:pt x="1801654" y="49582"/>
                  </a:lnTo>
                  <a:lnTo>
                    <a:pt x="1800288" y="51712"/>
                  </a:lnTo>
                  <a:close/>
                </a:path>
                <a:path w="1892934" h="1172210">
                  <a:moveTo>
                    <a:pt x="1802815" y="256289"/>
                  </a:moveTo>
                  <a:lnTo>
                    <a:pt x="1801308" y="256289"/>
                  </a:lnTo>
                  <a:lnTo>
                    <a:pt x="1802585" y="255669"/>
                  </a:lnTo>
                  <a:lnTo>
                    <a:pt x="1802815" y="256289"/>
                  </a:lnTo>
                  <a:close/>
                </a:path>
                <a:path w="1892934" h="1172210">
                  <a:moveTo>
                    <a:pt x="1798003" y="260818"/>
                  </a:moveTo>
                  <a:lnTo>
                    <a:pt x="1797167" y="258575"/>
                  </a:lnTo>
                  <a:lnTo>
                    <a:pt x="1798450" y="258205"/>
                  </a:lnTo>
                  <a:lnTo>
                    <a:pt x="1799142" y="257244"/>
                  </a:lnTo>
                  <a:lnTo>
                    <a:pt x="1800389" y="256152"/>
                  </a:lnTo>
                  <a:lnTo>
                    <a:pt x="1801308" y="256289"/>
                  </a:lnTo>
                  <a:lnTo>
                    <a:pt x="1802815" y="256289"/>
                  </a:lnTo>
                  <a:lnTo>
                    <a:pt x="1803420" y="257918"/>
                  </a:lnTo>
                  <a:lnTo>
                    <a:pt x="1802138" y="258288"/>
                  </a:lnTo>
                  <a:lnTo>
                    <a:pt x="1801445" y="259249"/>
                  </a:lnTo>
                  <a:lnTo>
                    <a:pt x="1800355" y="260204"/>
                  </a:lnTo>
                  <a:lnTo>
                    <a:pt x="1799279" y="260204"/>
                  </a:lnTo>
                  <a:lnTo>
                    <a:pt x="1798003" y="260818"/>
                  </a:lnTo>
                  <a:close/>
                </a:path>
                <a:path w="1892934" h="1172210">
                  <a:moveTo>
                    <a:pt x="1800198" y="260341"/>
                  </a:moveTo>
                  <a:lnTo>
                    <a:pt x="1799279" y="260204"/>
                  </a:lnTo>
                  <a:lnTo>
                    <a:pt x="1800355" y="260204"/>
                  </a:lnTo>
                  <a:lnTo>
                    <a:pt x="1800198" y="260341"/>
                  </a:lnTo>
                  <a:close/>
                </a:path>
                <a:path w="1892934" h="1172210">
                  <a:moveTo>
                    <a:pt x="1891989" y="635623"/>
                  </a:moveTo>
                  <a:lnTo>
                    <a:pt x="1891040" y="635074"/>
                  </a:lnTo>
                  <a:lnTo>
                    <a:pt x="1890843" y="634495"/>
                  </a:lnTo>
                  <a:lnTo>
                    <a:pt x="1891028" y="633719"/>
                  </a:lnTo>
                  <a:lnTo>
                    <a:pt x="1891046" y="632216"/>
                  </a:lnTo>
                  <a:lnTo>
                    <a:pt x="1891619" y="632031"/>
                  </a:lnTo>
                  <a:lnTo>
                    <a:pt x="1892048" y="632025"/>
                  </a:lnTo>
                  <a:lnTo>
                    <a:pt x="1892543" y="631936"/>
                  </a:lnTo>
                  <a:lnTo>
                    <a:pt x="1892543" y="635396"/>
                  </a:lnTo>
                  <a:lnTo>
                    <a:pt x="1892269" y="635569"/>
                  </a:lnTo>
                  <a:lnTo>
                    <a:pt x="1891989" y="635623"/>
                  </a:lnTo>
                  <a:close/>
                </a:path>
                <a:path w="1892934" h="1172210">
                  <a:moveTo>
                    <a:pt x="1886893" y="535980"/>
                  </a:moveTo>
                  <a:lnTo>
                    <a:pt x="1885718" y="535855"/>
                  </a:lnTo>
                  <a:lnTo>
                    <a:pt x="1884781" y="534662"/>
                  </a:lnTo>
                  <a:lnTo>
                    <a:pt x="1887603" y="531840"/>
                  </a:lnTo>
                  <a:lnTo>
                    <a:pt x="1888922" y="531261"/>
                  </a:lnTo>
                  <a:lnTo>
                    <a:pt x="1890097" y="531386"/>
                  </a:lnTo>
                  <a:lnTo>
                    <a:pt x="1891034" y="532579"/>
                  </a:lnTo>
                  <a:lnTo>
                    <a:pt x="1888212" y="535402"/>
                  </a:lnTo>
                  <a:lnTo>
                    <a:pt x="1886893" y="535980"/>
                  </a:lnTo>
                  <a:close/>
                </a:path>
                <a:path w="1892934" h="1172210">
                  <a:moveTo>
                    <a:pt x="1879453" y="533552"/>
                  </a:moveTo>
                  <a:lnTo>
                    <a:pt x="1879041" y="533218"/>
                  </a:lnTo>
                  <a:lnTo>
                    <a:pt x="1878367" y="531511"/>
                  </a:lnTo>
                  <a:lnTo>
                    <a:pt x="1878456" y="529757"/>
                  </a:lnTo>
                  <a:lnTo>
                    <a:pt x="1876416" y="528498"/>
                  </a:lnTo>
                  <a:lnTo>
                    <a:pt x="1876696" y="527711"/>
                  </a:lnTo>
                  <a:lnTo>
                    <a:pt x="1878087" y="527180"/>
                  </a:lnTo>
                  <a:lnTo>
                    <a:pt x="1878826" y="527359"/>
                  </a:lnTo>
                  <a:lnTo>
                    <a:pt x="1880049" y="527359"/>
                  </a:lnTo>
                  <a:lnTo>
                    <a:pt x="1880831" y="529620"/>
                  </a:lnTo>
                  <a:lnTo>
                    <a:pt x="1880754" y="531225"/>
                  </a:lnTo>
                  <a:lnTo>
                    <a:pt x="1880264" y="533110"/>
                  </a:lnTo>
                  <a:lnTo>
                    <a:pt x="1879912" y="533427"/>
                  </a:lnTo>
                  <a:lnTo>
                    <a:pt x="1879453" y="533552"/>
                  </a:lnTo>
                  <a:close/>
                </a:path>
                <a:path w="1892934" h="1172210">
                  <a:moveTo>
                    <a:pt x="1875658" y="174529"/>
                  </a:moveTo>
                  <a:lnTo>
                    <a:pt x="1875229" y="174243"/>
                  </a:lnTo>
                  <a:lnTo>
                    <a:pt x="1874554" y="174040"/>
                  </a:lnTo>
                  <a:lnTo>
                    <a:pt x="1874190" y="173055"/>
                  </a:lnTo>
                  <a:lnTo>
                    <a:pt x="1874351" y="172333"/>
                  </a:lnTo>
                  <a:lnTo>
                    <a:pt x="1874351" y="171665"/>
                  </a:lnTo>
                  <a:lnTo>
                    <a:pt x="1877215" y="168801"/>
                  </a:lnTo>
                  <a:lnTo>
                    <a:pt x="1877645" y="169087"/>
                  </a:lnTo>
                  <a:lnTo>
                    <a:pt x="1878319" y="169290"/>
                  </a:lnTo>
                  <a:lnTo>
                    <a:pt x="1878683" y="170275"/>
                  </a:lnTo>
                  <a:lnTo>
                    <a:pt x="1878522" y="170997"/>
                  </a:lnTo>
                  <a:lnTo>
                    <a:pt x="1878522" y="171665"/>
                  </a:lnTo>
                  <a:lnTo>
                    <a:pt x="1875658" y="174529"/>
                  </a:lnTo>
                  <a:close/>
                </a:path>
                <a:path w="1892934" h="1172210">
                  <a:moveTo>
                    <a:pt x="1869268" y="164278"/>
                  </a:moveTo>
                  <a:lnTo>
                    <a:pt x="1868516" y="163837"/>
                  </a:lnTo>
                  <a:lnTo>
                    <a:pt x="1868128" y="163532"/>
                  </a:lnTo>
                  <a:lnTo>
                    <a:pt x="1868092" y="157142"/>
                  </a:lnTo>
                  <a:lnTo>
                    <a:pt x="1868522" y="156408"/>
                  </a:lnTo>
                  <a:lnTo>
                    <a:pt x="1869005" y="156110"/>
                  </a:lnTo>
                  <a:lnTo>
                    <a:pt x="1869757" y="156552"/>
                  </a:lnTo>
                  <a:lnTo>
                    <a:pt x="1870145" y="156856"/>
                  </a:lnTo>
                  <a:lnTo>
                    <a:pt x="1870181" y="163246"/>
                  </a:lnTo>
                  <a:lnTo>
                    <a:pt x="1869835" y="163837"/>
                  </a:lnTo>
                  <a:lnTo>
                    <a:pt x="1869713" y="164004"/>
                  </a:lnTo>
                  <a:lnTo>
                    <a:pt x="1869268" y="164278"/>
                  </a:lnTo>
                  <a:close/>
                </a:path>
                <a:path w="1892934" h="1172210">
                  <a:moveTo>
                    <a:pt x="90137" y="1030135"/>
                  </a:moveTo>
                  <a:lnTo>
                    <a:pt x="70972" y="1030135"/>
                  </a:lnTo>
                  <a:lnTo>
                    <a:pt x="73067" y="1029992"/>
                  </a:lnTo>
                  <a:lnTo>
                    <a:pt x="78956" y="1024097"/>
                  </a:lnTo>
                  <a:lnTo>
                    <a:pt x="81226" y="1023674"/>
                  </a:lnTo>
                  <a:lnTo>
                    <a:pt x="81551" y="1023560"/>
                  </a:lnTo>
                  <a:lnTo>
                    <a:pt x="83252" y="1021890"/>
                  </a:lnTo>
                  <a:lnTo>
                    <a:pt x="85352" y="1021782"/>
                  </a:lnTo>
                  <a:lnTo>
                    <a:pt x="87577" y="1019706"/>
                  </a:lnTo>
                  <a:lnTo>
                    <a:pt x="93801" y="1019706"/>
                  </a:lnTo>
                  <a:lnTo>
                    <a:pt x="96927" y="1022833"/>
                  </a:lnTo>
                  <a:lnTo>
                    <a:pt x="96921" y="1027093"/>
                  </a:lnTo>
                  <a:lnTo>
                    <a:pt x="96742" y="1027540"/>
                  </a:lnTo>
                  <a:lnTo>
                    <a:pt x="93168" y="1027540"/>
                  </a:lnTo>
                  <a:lnTo>
                    <a:pt x="92567" y="1030130"/>
                  </a:lnTo>
                  <a:lnTo>
                    <a:pt x="90137" y="1030135"/>
                  </a:lnTo>
                  <a:close/>
                </a:path>
                <a:path w="1892934" h="1172210">
                  <a:moveTo>
                    <a:pt x="96509" y="1028119"/>
                  </a:moveTo>
                  <a:lnTo>
                    <a:pt x="93168" y="1027540"/>
                  </a:lnTo>
                  <a:lnTo>
                    <a:pt x="96742" y="1027540"/>
                  </a:lnTo>
                  <a:lnTo>
                    <a:pt x="96509" y="1028119"/>
                  </a:lnTo>
                  <a:close/>
                </a:path>
                <a:path w="1892934" h="1172210">
                  <a:moveTo>
                    <a:pt x="54021" y="1032689"/>
                  </a:moveTo>
                  <a:lnTo>
                    <a:pt x="53079" y="1030452"/>
                  </a:lnTo>
                  <a:lnTo>
                    <a:pt x="54379" y="1030135"/>
                  </a:lnTo>
                  <a:lnTo>
                    <a:pt x="54496" y="1029992"/>
                  </a:lnTo>
                  <a:lnTo>
                    <a:pt x="55059" y="1029163"/>
                  </a:lnTo>
                  <a:lnTo>
                    <a:pt x="55340" y="1028948"/>
                  </a:lnTo>
                  <a:lnTo>
                    <a:pt x="56289" y="1028047"/>
                  </a:lnTo>
                  <a:lnTo>
                    <a:pt x="56951" y="1028047"/>
                  </a:lnTo>
                  <a:lnTo>
                    <a:pt x="57679" y="1027880"/>
                  </a:lnTo>
                  <a:lnTo>
                    <a:pt x="59039" y="1028357"/>
                  </a:lnTo>
                  <a:lnTo>
                    <a:pt x="59242" y="1028948"/>
                  </a:lnTo>
                  <a:lnTo>
                    <a:pt x="59111" y="1029252"/>
                  </a:lnTo>
                  <a:lnTo>
                    <a:pt x="56401" y="1032092"/>
                  </a:lnTo>
                  <a:lnTo>
                    <a:pt x="55268" y="1032092"/>
                  </a:lnTo>
                  <a:lnTo>
                    <a:pt x="54021" y="1032689"/>
                  </a:lnTo>
                  <a:close/>
                </a:path>
                <a:path w="1892934" h="1172210">
                  <a:moveTo>
                    <a:pt x="77523" y="1034312"/>
                  </a:moveTo>
                  <a:lnTo>
                    <a:pt x="60137" y="1034312"/>
                  </a:lnTo>
                  <a:lnTo>
                    <a:pt x="63025" y="1034264"/>
                  </a:lnTo>
                  <a:lnTo>
                    <a:pt x="63651" y="1031239"/>
                  </a:lnTo>
                  <a:lnTo>
                    <a:pt x="63818" y="1030649"/>
                  </a:lnTo>
                  <a:lnTo>
                    <a:pt x="64487" y="1030231"/>
                  </a:lnTo>
                  <a:lnTo>
                    <a:pt x="66575" y="1030123"/>
                  </a:lnTo>
                  <a:lnTo>
                    <a:pt x="68765" y="1028089"/>
                  </a:lnTo>
                  <a:lnTo>
                    <a:pt x="70972" y="1030135"/>
                  </a:lnTo>
                  <a:lnTo>
                    <a:pt x="90137" y="1030135"/>
                  </a:lnTo>
                  <a:lnTo>
                    <a:pt x="88246" y="1031049"/>
                  </a:lnTo>
                  <a:lnTo>
                    <a:pt x="87112" y="1032845"/>
                  </a:lnTo>
                  <a:lnTo>
                    <a:pt x="85573" y="1034181"/>
                  </a:lnTo>
                  <a:lnTo>
                    <a:pt x="83544" y="1034300"/>
                  </a:lnTo>
                  <a:lnTo>
                    <a:pt x="77523" y="1034312"/>
                  </a:lnTo>
                  <a:close/>
                </a:path>
                <a:path w="1892934" h="1172210">
                  <a:moveTo>
                    <a:pt x="92434" y="1030702"/>
                  </a:moveTo>
                  <a:lnTo>
                    <a:pt x="90149" y="1030130"/>
                  </a:lnTo>
                  <a:lnTo>
                    <a:pt x="92567" y="1030130"/>
                  </a:lnTo>
                  <a:lnTo>
                    <a:pt x="92434" y="1030702"/>
                  </a:lnTo>
                  <a:close/>
                </a:path>
                <a:path w="1892934" h="1172210">
                  <a:moveTo>
                    <a:pt x="56265" y="1032236"/>
                  </a:moveTo>
                  <a:lnTo>
                    <a:pt x="55268" y="1032092"/>
                  </a:lnTo>
                  <a:lnTo>
                    <a:pt x="56401" y="1032092"/>
                  </a:lnTo>
                  <a:lnTo>
                    <a:pt x="56265" y="1032236"/>
                  </a:lnTo>
                  <a:close/>
                </a:path>
                <a:path w="1892934" h="1172210">
                  <a:moveTo>
                    <a:pt x="70559" y="1038829"/>
                  </a:moveTo>
                  <a:lnTo>
                    <a:pt x="50710" y="1038829"/>
                  </a:lnTo>
                  <a:lnTo>
                    <a:pt x="51730" y="1036729"/>
                  </a:lnTo>
                  <a:lnTo>
                    <a:pt x="56169" y="1036221"/>
                  </a:lnTo>
                  <a:lnTo>
                    <a:pt x="58484" y="1034300"/>
                  </a:lnTo>
                  <a:lnTo>
                    <a:pt x="60137" y="1034312"/>
                  </a:lnTo>
                  <a:lnTo>
                    <a:pt x="77523" y="1034312"/>
                  </a:lnTo>
                  <a:lnTo>
                    <a:pt x="75626" y="1035213"/>
                  </a:lnTo>
                  <a:lnTo>
                    <a:pt x="74690" y="1037224"/>
                  </a:lnTo>
                  <a:lnTo>
                    <a:pt x="72625" y="1038441"/>
                  </a:lnTo>
                  <a:lnTo>
                    <a:pt x="70978" y="1038441"/>
                  </a:lnTo>
                  <a:lnTo>
                    <a:pt x="70559" y="1038829"/>
                  </a:lnTo>
                  <a:close/>
                </a:path>
                <a:path w="1892934" h="1172210">
                  <a:moveTo>
                    <a:pt x="78204" y="1034402"/>
                  </a:moveTo>
                  <a:lnTo>
                    <a:pt x="77548" y="1034300"/>
                  </a:lnTo>
                  <a:lnTo>
                    <a:pt x="83544" y="1034300"/>
                  </a:lnTo>
                  <a:lnTo>
                    <a:pt x="78926" y="1034366"/>
                  </a:lnTo>
                  <a:lnTo>
                    <a:pt x="78204" y="1034402"/>
                  </a:lnTo>
                  <a:close/>
                </a:path>
                <a:path w="1892934" h="1172210">
                  <a:moveTo>
                    <a:pt x="81897" y="1035798"/>
                  </a:moveTo>
                  <a:lnTo>
                    <a:pt x="78926" y="1034366"/>
                  </a:lnTo>
                  <a:lnTo>
                    <a:pt x="83462" y="1034366"/>
                  </a:lnTo>
                  <a:lnTo>
                    <a:pt x="83282" y="1034509"/>
                  </a:lnTo>
                  <a:lnTo>
                    <a:pt x="82995" y="1034688"/>
                  </a:lnTo>
                  <a:lnTo>
                    <a:pt x="81897" y="1035798"/>
                  </a:lnTo>
                  <a:close/>
                </a:path>
                <a:path w="1892934" h="1172210">
                  <a:moveTo>
                    <a:pt x="51797" y="1047117"/>
                  </a:moveTo>
                  <a:lnTo>
                    <a:pt x="35113" y="1047117"/>
                  </a:lnTo>
                  <a:lnTo>
                    <a:pt x="35907" y="1046293"/>
                  </a:lnTo>
                  <a:lnTo>
                    <a:pt x="37380" y="1044819"/>
                  </a:lnTo>
                  <a:lnTo>
                    <a:pt x="39463" y="1044724"/>
                  </a:lnTo>
                  <a:lnTo>
                    <a:pt x="41706" y="1042630"/>
                  </a:lnTo>
                  <a:lnTo>
                    <a:pt x="43741" y="1042630"/>
                  </a:lnTo>
                  <a:lnTo>
                    <a:pt x="44744" y="1041627"/>
                  </a:lnTo>
                  <a:lnTo>
                    <a:pt x="45817" y="1040732"/>
                  </a:lnTo>
                  <a:lnTo>
                    <a:pt x="48001" y="1037994"/>
                  </a:lnTo>
                  <a:lnTo>
                    <a:pt x="50710" y="1038829"/>
                  </a:lnTo>
                  <a:lnTo>
                    <a:pt x="70559" y="1038829"/>
                  </a:lnTo>
                  <a:lnTo>
                    <a:pt x="68657" y="1040589"/>
                  </a:lnTo>
                  <a:lnTo>
                    <a:pt x="66653" y="1040589"/>
                  </a:lnTo>
                  <a:lnTo>
                    <a:pt x="66133" y="1041108"/>
                  </a:lnTo>
                  <a:lnTo>
                    <a:pt x="65662" y="1041633"/>
                  </a:lnTo>
                  <a:lnTo>
                    <a:pt x="64141" y="1042988"/>
                  </a:lnTo>
                  <a:lnTo>
                    <a:pt x="62440" y="1044432"/>
                  </a:lnTo>
                  <a:lnTo>
                    <a:pt x="60471" y="1044432"/>
                  </a:lnTo>
                  <a:lnTo>
                    <a:pt x="60313" y="1044724"/>
                  </a:lnTo>
                  <a:lnTo>
                    <a:pt x="54308" y="1044724"/>
                  </a:lnTo>
                  <a:lnTo>
                    <a:pt x="51797" y="1047117"/>
                  </a:lnTo>
                  <a:close/>
                </a:path>
                <a:path w="1892934" h="1172210">
                  <a:moveTo>
                    <a:pt x="62082" y="1044736"/>
                  </a:moveTo>
                  <a:lnTo>
                    <a:pt x="60471" y="1044432"/>
                  </a:lnTo>
                  <a:lnTo>
                    <a:pt x="62440" y="1044432"/>
                  </a:lnTo>
                  <a:lnTo>
                    <a:pt x="62082" y="1044736"/>
                  </a:lnTo>
                  <a:close/>
                </a:path>
                <a:path w="1892934" h="1172210">
                  <a:moveTo>
                    <a:pt x="57721" y="1046902"/>
                  </a:moveTo>
                  <a:lnTo>
                    <a:pt x="57184" y="1045446"/>
                  </a:lnTo>
                  <a:lnTo>
                    <a:pt x="56408" y="1044921"/>
                  </a:lnTo>
                  <a:lnTo>
                    <a:pt x="54308" y="1044724"/>
                  </a:lnTo>
                  <a:lnTo>
                    <a:pt x="60313" y="1044724"/>
                  </a:lnTo>
                  <a:lnTo>
                    <a:pt x="59737" y="1045792"/>
                  </a:lnTo>
                  <a:lnTo>
                    <a:pt x="57721" y="1046902"/>
                  </a:lnTo>
                  <a:close/>
                </a:path>
                <a:path w="1892934" h="1172210">
                  <a:moveTo>
                    <a:pt x="5871" y="1065744"/>
                  </a:moveTo>
                  <a:lnTo>
                    <a:pt x="2494" y="1064742"/>
                  </a:lnTo>
                  <a:lnTo>
                    <a:pt x="9194" y="1059431"/>
                  </a:lnTo>
                  <a:lnTo>
                    <a:pt x="12667" y="1059431"/>
                  </a:lnTo>
                  <a:lnTo>
                    <a:pt x="15793" y="1055142"/>
                  </a:lnTo>
                  <a:lnTo>
                    <a:pt x="20799" y="1055142"/>
                  </a:lnTo>
                  <a:lnTo>
                    <a:pt x="21306" y="1054634"/>
                  </a:lnTo>
                  <a:lnTo>
                    <a:pt x="21754" y="1054091"/>
                  </a:lnTo>
                  <a:lnTo>
                    <a:pt x="23574" y="1052642"/>
                  </a:lnTo>
                  <a:lnTo>
                    <a:pt x="24290" y="1051001"/>
                  </a:lnTo>
                  <a:lnTo>
                    <a:pt x="27518" y="1050804"/>
                  </a:lnTo>
                  <a:lnTo>
                    <a:pt x="28544" y="1049127"/>
                  </a:lnTo>
                  <a:lnTo>
                    <a:pt x="31300" y="1048865"/>
                  </a:lnTo>
                  <a:lnTo>
                    <a:pt x="32040" y="1047850"/>
                  </a:lnTo>
                  <a:lnTo>
                    <a:pt x="33878" y="1046496"/>
                  </a:lnTo>
                  <a:lnTo>
                    <a:pt x="35113" y="1047117"/>
                  </a:lnTo>
                  <a:lnTo>
                    <a:pt x="51797" y="1047117"/>
                  </a:lnTo>
                  <a:lnTo>
                    <a:pt x="49886" y="1048936"/>
                  </a:lnTo>
                  <a:lnTo>
                    <a:pt x="47911" y="1048936"/>
                  </a:lnTo>
                  <a:lnTo>
                    <a:pt x="46861" y="1049629"/>
                  </a:lnTo>
                  <a:lnTo>
                    <a:pt x="46908" y="1051001"/>
                  </a:lnTo>
                  <a:lnTo>
                    <a:pt x="46718" y="1052188"/>
                  </a:lnTo>
                  <a:lnTo>
                    <a:pt x="46104" y="1052880"/>
                  </a:lnTo>
                  <a:lnTo>
                    <a:pt x="44003" y="1052880"/>
                  </a:lnTo>
                  <a:lnTo>
                    <a:pt x="43120" y="1053775"/>
                  </a:lnTo>
                  <a:lnTo>
                    <a:pt x="41375" y="1055213"/>
                  </a:lnTo>
                  <a:lnTo>
                    <a:pt x="40163" y="1055225"/>
                  </a:lnTo>
                  <a:lnTo>
                    <a:pt x="39266" y="1055458"/>
                  </a:lnTo>
                  <a:lnTo>
                    <a:pt x="38729" y="1056633"/>
                  </a:lnTo>
                  <a:lnTo>
                    <a:pt x="34648" y="1056633"/>
                  </a:lnTo>
                  <a:lnTo>
                    <a:pt x="33349" y="1059271"/>
                  </a:lnTo>
                  <a:lnTo>
                    <a:pt x="32166" y="1059271"/>
                  </a:lnTo>
                  <a:lnTo>
                    <a:pt x="31342" y="1059354"/>
                  </a:lnTo>
                  <a:lnTo>
                    <a:pt x="29318" y="1061269"/>
                  </a:lnTo>
                  <a:lnTo>
                    <a:pt x="23126" y="1061269"/>
                  </a:lnTo>
                  <a:lnTo>
                    <a:pt x="20740" y="1063525"/>
                  </a:lnTo>
                  <a:lnTo>
                    <a:pt x="8299" y="1063525"/>
                  </a:lnTo>
                  <a:lnTo>
                    <a:pt x="5871" y="1065744"/>
                  </a:lnTo>
                  <a:close/>
                </a:path>
                <a:path w="1892934" h="1172210">
                  <a:moveTo>
                    <a:pt x="45966" y="1053036"/>
                  </a:moveTo>
                  <a:lnTo>
                    <a:pt x="44003" y="1052880"/>
                  </a:lnTo>
                  <a:lnTo>
                    <a:pt x="46104" y="1052880"/>
                  </a:lnTo>
                  <a:lnTo>
                    <a:pt x="45966" y="1053036"/>
                  </a:lnTo>
                  <a:close/>
                </a:path>
                <a:path w="1892934" h="1172210">
                  <a:moveTo>
                    <a:pt x="41360" y="1055225"/>
                  </a:moveTo>
                  <a:lnTo>
                    <a:pt x="40209" y="1055213"/>
                  </a:lnTo>
                  <a:lnTo>
                    <a:pt x="41375" y="1055213"/>
                  </a:lnTo>
                  <a:close/>
                </a:path>
                <a:path w="1892934" h="1172210">
                  <a:moveTo>
                    <a:pt x="38138" y="1057928"/>
                  </a:moveTo>
                  <a:lnTo>
                    <a:pt x="34648" y="1056633"/>
                  </a:lnTo>
                  <a:lnTo>
                    <a:pt x="38729" y="1056633"/>
                  </a:lnTo>
                  <a:lnTo>
                    <a:pt x="38138" y="1057928"/>
                  </a:lnTo>
                  <a:close/>
                </a:path>
                <a:path w="1892934" h="1172210">
                  <a:moveTo>
                    <a:pt x="33275" y="1059420"/>
                  </a:moveTo>
                  <a:lnTo>
                    <a:pt x="32166" y="1059271"/>
                  </a:lnTo>
                  <a:lnTo>
                    <a:pt x="33349" y="1059271"/>
                  </a:lnTo>
                  <a:lnTo>
                    <a:pt x="33275" y="1059420"/>
                  </a:lnTo>
                  <a:close/>
                </a:path>
                <a:path w="1892934" h="1172210">
                  <a:moveTo>
                    <a:pt x="24045" y="1061478"/>
                  </a:moveTo>
                  <a:lnTo>
                    <a:pt x="23126" y="1061269"/>
                  </a:lnTo>
                  <a:lnTo>
                    <a:pt x="29318" y="1061269"/>
                  </a:lnTo>
                  <a:lnTo>
                    <a:pt x="29160" y="1061418"/>
                  </a:lnTo>
                  <a:lnTo>
                    <a:pt x="24803" y="1061418"/>
                  </a:lnTo>
                  <a:lnTo>
                    <a:pt x="24045" y="1061478"/>
                  </a:lnTo>
                  <a:close/>
                </a:path>
                <a:path w="1892934" h="1172210">
                  <a:moveTo>
                    <a:pt x="27022" y="1063441"/>
                  </a:moveTo>
                  <a:lnTo>
                    <a:pt x="24803" y="1061418"/>
                  </a:lnTo>
                  <a:lnTo>
                    <a:pt x="29160" y="1061418"/>
                  </a:lnTo>
                  <a:lnTo>
                    <a:pt x="27022" y="1063441"/>
                  </a:lnTo>
                  <a:close/>
                </a:path>
                <a:path w="1892934" h="1172210">
                  <a:moveTo>
                    <a:pt x="92739" y="1066042"/>
                  </a:moveTo>
                  <a:lnTo>
                    <a:pt x="86665" y="1066042"/>
                  </a:lnTo>
                  <a:lnTo>
                    <a:pt x="90501" y="1063107"/>
                  </a:lnTo>
                  <a:lnTo>
                    <a:pt x="92739" y="1064539"/>
                  </a:lnTo>
                  <a:lnTo>
                    <a:pt x="92739" y="1066042"/>
                  </a:lnTo>
                  <a:close/>
                </a:path>
                <a:path w="1892934" h="1172210">
                  <a:moveTo>
                    <a:pt x="15686" y="1068608"/>
                  </a:moveTo>
                  <a:lnTo>
                    <a:pt x="12822" y="1068608"/>
                  </a:lnTo>
                  <a:lnTo>
                    <a:pt x="13239" y="1066526"/>
                  </a:lnTo>
                  <a:lnTo>
                    <a:pt x="10435" y="1063525"/>
                  </a:lnTo>
                  <a:lnTo>
                    <a:pt x="20740" y="1063525"/>
                  </a:lnTo>
                  <a:lnTo>
                    <a:pt x="19493" y="1064742"/>
                  </a:lnTo>
                  <a:lnTo>
                    <a:pt x="15686" y="1068608"/>
                  </a:lnTo>
                  <a:close/>
                </a:path>
                <a:path w="1892934" h="1172210">
                  <a:moveTo>
                    <a:pt x="86414" y="1067719"/>
                  </a:moveTo>
                  <a:lnTo>
                    <a:pt x="85376" y="1067683"/>
                  </a:lnTo>
                  <a:lnTo>
                    <a:pt x="74982" y="1067683"/>
                  </a:lnTo>
                  <a:lnTo>
                    <a:pt x="77207" y="1065571"/>
                  </a:lnTo>
                  <a:lnTo>
                    <a:pt x="81241" y="1065571"/>
                  </a:lnTo>
                  <a:lnTo>
                    <a:pt x="83443" y="1063590"/>
                  </a:lnTo>
                  <a:lnTo>
                    <a:pt x="84103" y="1064253"/>
                  </a:lnTo>
                  <a:lnTo>
                    <a:pt x="86056" y="1066036"/>
                  </a:lnTo>
                  <a:lnTo>
                    <a:pt x="92739" y="1066042"/>
                  </a:lnTo>
                  <a:lnTo>
                    <a:pt x="92739" y="1066591"/>
                  </a:lnTo>
                  <a:lnTo>
                    <a:pt x="92225" y="1066949"/>
                  </a:lnTo>
                  <a:lnTo>
                    <a:pt x="91730" y="1067564"/>
                  </a:lnTo>
                  <a:lnTo>
                    <a:pt x="91005" y="1067647"/>
                  </a:lnTo>
                  <a:lnTo>
                    <a:pt x="88431" y="1067647"/>
                  </a:lnTo>
                  <a:lnTo>
                    <a:pt x="86414" y="1067719"/>
                  </a:lnTo>
                  <a:close/>
                </a:path>
                <a:path w="1892934" h="1172210">
                  <a:moveTo>
                    <a:pt x="11894" y="1070380"/>
                  </a:moveTo>
                  <a:lnTo>
                    <a:pt x="8562" y="1070380"/>
                  </a:lnTo>
                  <a:lnTo>
                    <a:pt x="10196" y="1066949"/>
                  </a:lnTo>
                  <a:lnTo>
                    <a:pt x="12822" y="1068608"/>
                  </a:lnTo>
                  <a:lnTo>
                    <a:pt x="15686" y="1068608"/>
                  </a:lnTo>
                  <a:lnTo>
                    <a:pt x="14564" y="1069730"/>
                  </a:lnTo>
                  <a:lnTo>
                    <a:pt x="12589" y="1069730"/>
                  </a:lnTo>
                  <a:lnTo>
                    <a:pt x="11894" y="1070380"/>
                  </a:lnTo>
                  <a:close/>
                </a:path>
                <a:path w="1892934" h="1172210">
                  <a:moveTo>
                    <a:pt x="89815" y="1067785"/>
                  </a:moveTo>
                  <a:lnTo>
                    <a:pt x="88431" y="1067647"/>
                  </a:lnTo>
                  <a:lnTo>
                    <a:pt x="91005" y="1067647"/>
                  </a:lnTo>
                  <a:lnTo>
                    <a:pt x="89815" y="1067785"/>
                  </a:lnTo>
                  <a:close/>
                </a:path>
                <a:path w="1892934" h="1172210">
                  <a:moveTo>
                    <a:pt x="72977" y="1071764"/>
                  </a:moveTo>
                  <a:lnTo>
                    <a:pt x="71438" y="1069843"/>
                  </a:lnTo>
                  <a:lnTo>
                    <a:pt x="72947" y="1067683"/>
                  </a:lnTo>
                  <a:lnTo>
                    <a:pt x="85376" y="1067683"/>
                  </a:lnTo>
                  <a:lnTo>
                    <a:pt x="84713" y="1068972"/>
                  </a:lnTo>
                  <a:lnTo>
                    <a:pt x="77267" y="1068972"/>
                  </a:lnTo>
                  <a:lnTo>
                    <a:pt x="75077" y="1069843"/>
                  </a:lnTo>
                  <a:lnTo>
                    <a:pt x="72977" y="1071764"/>
                  </a:lnTo>
                  <a:close/>
                </a:path>
                <a:path w="1892934" h="1172210">
                  <a:moveTo>
                    <a:pt x="79427" y="1071621"/>
                  </a:moveTo>
                  <a:lnTo>
                    <a:pt x="77941" y="1071215"/>
                  </a:lnTo>
                  <a:lnTo>
                    <a:pt x="77267" y="1068972"/>
                  </a:lnTo>
                  <a:lnTo>
                    <a:pt x="84713" y="1068972"/>
                  </a:lnTo>
                  <a:lnTo>
                    <a:pt x="84646" y="1069103"/>
                  </a:lnTo>
                  <a:lnTo>
                    <a:pt x="80507" y="1069103"/>
                  </a:lnTo>
                  <a:lnTo>
                    <a:pt x="79427" y="1071621"/>
                  </a:lnTo>
                  <a:close/>
                </a:path>
                <a:path w="1892934" h="1172210">
                  <a:moveTo>
                    <a:pt x="83968" y="1070422"/>
                  </a:moveTo>
                  <a:lnTo>
                    <a:pt x="80507" y="1069103"/>
                  </a:lnTo>
                  <a:lnTo>
                    <a:pt x="84646" y="1069103"/>
                  </a:lnTo>
                  <a:lnTo>
                    <a:pt x="83968" y="1070422"/>
                  </a:lnTo>
                  <a:close/>
                </a:path>
                <a:path w="1892934" h="1172210">
                  <a:moveTo>
                    <a:pt x="8180" y="1073853"/>
                  </a:moveTo>
                  <a:lnTo>
                    <a:pt x="5161" y="1070828"/>
                  </a:lnTo>
                  <a:lnTo>
                    <a:pt x="6085" y="1069139"/>
                  </a:lnTo>
                  <a:lnTo>
                    <a:pt x="8562" y="1070380"/>
                  </a:lnTo>
                  <a:lnTo>
                    <a:pt x="11894" y="1070380"/>
                  </a:lnTo>
                  <a:lnTo>
                    <a:pt x="8180" y="1073853"/>
                  </a:lnTo>
                  <a:close/>
                </a:path>
                <a:path w="1892934" h="1172210">
                  <a:moveTo>
                    <a:pt x="60310" y="1078208"/>
                  </a:moveTo>
                  <a:lnTo>
                    <a:pt x="51951" y="1078208"/>
                  </a:lnTo>
                  <a:lnTo>
                    <a:pt x="53365" y="1076371"/>
                  </a:lnTo>
                  <a:lnTo>
                    <a:pt x="55119" y="1076353"/>
                  </a:lnTo>
                  <a:lnTo>
                    <a:pt x="57977" y="1074807"/>
                  </a:lnTo>
                  <a:lnTo>
                    <a:pt x="59021" y="1073244"/>
                  </a:lnTo>
                  <a:lnTo>
                    <a:pt x="60244" y="1072021"/>
                  </a:lnTo>
                  <a:lnTo>
                    <a:pt x="62363" y="1071842"/>
                  </a:lnTo>
                  <a:lnTo>
                    <a:pt x="64618" y="1069795"/>
                  </a:lnTo>
                  <a:lnTo>
                    <a:pt x="66623" y="1069795"/>
                  </a:lnTo>
                  <a:lnTo>
                    <a:pt x="67888" y="1070696"/>
                  </a:lnTo>
                  <a:lnTo>
                    <a:pt x="68119" y="1071764"/>
                  </a:lnTo>
                  <a:lnTo>
                    <a:pt x="68147" y="1072021"/>
                  </a:lnTo>
                  <a:lnTo>
                    <a:pt x="66557" y="1074312"/>
                  </a:lnTo>
                  <a:lnTo>
                    <a:pt x="65417" y="1075147"/>
                  </a:lnTo>
                  <a:lnTo>
                    <a:pt x="64540" y="1076001"/>
                  </a:lnTo>
                  <a:lnTo>
                    <a:pt x="62345" y="1076174"/>
                  </a:lnTo>
                  <a:lnTo>
                    <a:pt x="60310" y="1078208"/>
                  </a:lnTo>
                  <a:close/>
                </a:path>
                <a:path w="1892934" h="1172210">
                  <a:moveTo>
                    <a:pt x="47876" y="1086436"/>
                  </a:moveTo>
                  <a:lnTo>
                    <a:pt x="46712" y="1085440"/>
                  </a:lnTo>
                  <a:lnTo>
                    <a:pt x="46348" y="1084139"/>
                  </a:lnTo>
                  <a:lnTo>
                    <a:pt x="48198" y="1081866"/>
                  </a:lnTo>
                  <a:lnTo>
                    <a:pt x="49141" y="1081013"/>
                  </a:lnTo>
                  <a:lnTo>
                    <a:pt x="48985" y="1079026"/>
                  </a:lnTo>
                  <a:lnTo>
                    <a:pt x="49779" y="1078393"/>
                  </a:lnTo>
                  <a:lnTo>
                    <a:pt x="50895" y="1077886"/>
                  </a:lnTo>
                  <a:lnTo>
                    <a:pt x="51951" y="1078208"/>
                  </a:lnTo>
                  <a:lnTo>
                    <a:pt x="60310" y="1078208"/>
                  </a:lnTo>
                  <a:lnTo>
                    <a:pt x="58669" y="1079849"/>
                  </a:lnTo>
                  <a:lnTo>
                    <a:pt x="57374" y="1080052"/>
                  </a:lnTo>
                  <a:lnTo>
                    <a:pt x="56080" y="1080380"/>
                  </a:lnTo>
                  <a:lnTo>
                    <a:pt x="54553" y="1081866"/>
                  </a:lnTo>
                  <a:lnTo>
                    <a:pt x="52184" y="1084252"/>
                  </a:lnTo>
                  <a:lnTo>
                    <a:pt x="50083" y="1084366"/>
                  </a:lnTo>
                  <a:lnTo>
                    <a:pt x="47876" y="1086436"/>
                  </a:lnTo>
                  <a:close/>
                </a:path>
                <a:path w="1892934" h="1172210">
                  <a:moveTo>
                    <a:pt x="14224" y="681677"/>
                  </a:moveTo>
                  <a:lnTo>
                    <a:pt x="7219" y="681677"/>
                  </a:lnTo>
                  <a:lnTo>
                    <a:pt x="6992" y="680915"/>
                  </a:lnTo>
                  <a:lnTo>
                    <a:pt x="7213" y="680280"/>
                  </a:lnTo>
                  <a:lnTo>
                    <a:pt x="8168" y="679772"/>
                  </a:lnTo>
                  <a:lnTo>
                    <a:pt x="8460" y="679645"/>
                  </a:lnTo>
                  <a:lnTo>
                    <a:pt x="14516" y="679645"/>
                  </a:lnTo>
                  <a:lnTo>
                    <a:pt x="14922" y="680026"/>
                  </a:lnTo>
                  <a:lnTo>
                    <a:pt x="15387" y="680407"/>
                  </a:lnTo>
                  <a:lnTo>
                    <a:pt x="15023" y="680915"/>
                  </a:lnTo>
                  <a:lnTo>
                    <a:pt x="14630" y="681550"/>
                  </a:lnTo>
                  <a:lnTo>
                    <a:pt x="14224" y="681677"/>
                  </a:lnTo>
                  <a:close/>
                </a:path>
                <a:path w="1892934" h="1172210">
                  <a:moveTo>
                    <a:pt x="883" y="689932"/>
                  </a:moveTo>
                  <a:lnTo>
                    <a:pt x="0" y="689678"/>
                  </a:lnTo>
                  <a:lnTo>
                    <a:pt x="0" y="683836"/>
                  </a:lnTo>
                  <a:lnTo>
                    <a:pt x="1867" y="683836"/>
                  </a:lnTo>
                  <a:lnTo>
                    <a:pt x="4122" y="681677"/>
                  </a:lnTo>
                  <a:lnTo>
                    <a:pt x="7201" y="681677"/>
                  </a:lnTo>
                  <a:lnTo>
                    <a:pt x="7637" y="683455"/>
                  </a:lnTo>
                  <a:lnTo>
                    <a:pt x="5495" y="683582"/>
                  </a:lnTo>
                  <a:lnTo>
                    <a:pt x="5471" y="685106"/>
                  </a:lnTo>
                  <a:lnTo>
                    <a:pt x="5704" y="685614"/>
                  </a:lnTo>
                  <a:lnTo>
                    <a:pt x="16282" y="685995"/>
                  </a:lnTo>
                  <a:lnTo>
                    <a:pt x="29132" y="685995"/>
                  </a:lnTo>
                  <a:lnTo>
                    <a:pt x="30824" y="687519"/>
                  </a:lnTo>
                  <a:lnTo>
                    <a:pt x="5996" y="687519"/>
                  </a:lnTo>
                  <a:lnTo>
                    <a:pt x="4391" y="688027"/>
                  </a:lnTo>
                  <a:lnTo>
                    <a:pt x="4051" y="688027"/>
                  </a:lnTo>
                  <a:lnTo>
                    <a:pt x="3788" y="688281"/>
                  </a:lnTo>
                  <a:lnTo>
                    <a:pt x="1730" y="689551"/>
                  </a:lnTo>
                  <a:lnTo>
                    <a:pt x="883" y="689932"/>
                  </a:lnTo>
                  <a:close/>
                </a:path>
                <a:path w="1892934" h="1172210">
                  <a:moveTo>
                    <a:pt x="29132" y="685995"/>
                  </a:moveTo>
                  <a:lnTo>
                    <a:pt x="16282" y="685995"/>
                  </a:lnTo>
                  <a:lnTo>
                    <a:pt x="18699" y="683836"/>
                  </a:lnTo>
                  <a:lnTo>
                    <a:pt x="24868" y="683836"/>
                  </a:lnTo>
                  <a:lnTo>
                    <a:pt x="27052" y="685868"/>
                  </a:lnTo>
                  <a:lnTo>
                    <a:pt x="28991" y="685868"/>
                  </a:lnTo>
                  <a:lnTo>
                    <a:pt x="29132" y="685995"/>
                  </a:lnTo>
                  <a:close/>
                </a:path>
                <a:path w="1892934" h="1172210">
                  <a:moveTo>
                    <a:pt x="36191" y="687900"/>
                  </a:moveTo>
                  <a:lnTo>
                    <a:pt x="33245" y="687900"/>
                  </a:lnTo>
                  <a:lnTo>
                    <a:pt x="35489" y="685868"/>
                  </a:lnTo>
                  <a:lnTo>
                    <a:pt x="36191" y="687900"/>
                  </a:lnTo>
                  <a:close/>
                </a:path>
                <a:path w="1892934" h="1172210">
                  <a:moveTo>
                    <a:pt x="40149" y="688408"/>
                  </a:moveTo>
                  <a:lnTo>
                    <a:pt x="36366" y="688408"/>
                  </a:lnTo>
                  <a:lnTo>
                    <a:pt x="39290" y="687265"/>
                  </a:lnTo>
                  <a:lnTo>
                    <a:pt x="40149" y="688408"/>
                  </a:lnTo>
                  <a:close/>
                </a:path>
                <a:path w="1892934" h="1172210">
                  <a:moveTo>
                    <a:pt x="37309" y="691964"/>
                  </a:moveTo>
                  <a:lnTo>
                    <a:pt x="8227" y="691964"/>
                  </a:lnTo>
                  <a:lnTo>
                    <a:pt x="7350" y="691456"/>
                  </a:lnTo>
                  <a:lnTo>
                    <a:pt x="7213" y="690948"/>
                  </a:lnTo>
                  <a:lnTo>
                    <a:pt x="7118" y="688408"/>
                  </a:lnTo>
                  <a:lnTo>
                    <a:pt x="5996" y="687519"/>
                  </a:lnTo>
                  <a:lnTo>
                    <a:pt x="30824" y="687519"/>
                  </a:lnTo>
                  <a:lnTo>
                    <a:pt x="31247" y="687900"/>
                  </a:lnTo>
                  <a:lnTo>
                    <a:pt x="36191" y="687900"/>
                  </a:lnTo>
                  <a:lnTo>
                    <a:pt x="36366" y="688408"/>
                  </a:lnTo>
                  <a:lnTo>
                    <a:pt x="40149" y="688408"/>
                  </a:lnTo>
                  <a:lnTo>
                    <a:pt x="40626" y="689043"/>
                  </a:lnTo>
                  <a:lnTo>
                    <a:pt x="37309" y="691964"/>
                  </a:lnTo>
                  <a:close/>
                </a:path>
                <a:path w="1892934" h="1172210">
                  <a:moveTo>
                    <a:pt x="106328" y="696409"/>
                  </a:moveTo>
                  <a:lnTo>
                    <a:pt x="101993" y="696409"/>
                  </a:lnTo>
                  <a:lnTo>
                    <a:pt x="102673" y="696155"/>
                  </a:lnTo>
                  <a:lnTo>
                    <a:pt x="103097" y="694885"/>
                  </a:lnTo>
                  <a:lnTo>
                    <a:pt x="102572" y="694377"/>
                  </a:lnTo>
                  <a:lnTo>
                    <a:pt x="101193" y="693996"/>
                  </a:lnTo>
                  <a:lnTo>
                    <a:pt x="99875" y="693996"/>
                  </a:lnTo>
                  <a:lnTo>
                    <a:pt x="96909" y="691075"/>
                  </a:lnTo>
                  <a:lnTo>
                    <a:pt x="99857" y="688154"/>
                  </a:lnTo>
                  <a:lnTo>
                    <a:pt x="102052" y="688535"/>
                  </a:lnTo>
                  <a:lnTo>
                    <a:pt x="100280" y="691329"/>
                  </a:lnTo>
                  <a:lnTo>
                    <a:pt x="102154" y="692091"/>
                  </a:lnTo>
                  <a:lnTo>
                    <a:pt x="106169" y="692091"/>
                  </a:lnTo>
                  <a:lnTo>
                    <a:pt x="108437" y="694123"/>
                  </a:lnTo>
                  <a:lnTo>
                    <a:pt x="113265" y="694123"/>
                  </a:lnTo>
                  <a:lnTo>
                    <a:pt x="113234" y="694250"/>
                  </a:lnTo>
                  <a:lnTo>
                    <a:pt x="111527" y="694250"/>
                  </a:lnTo>
                  <a:lnTo>
                    <a:pt x="111551" y="696282"/>
                  </a:lnTo>
                  <a:lnTo>
                    <a:pt x="106462" y="696282"/>
                  </a:lnTo>
                  <a:lnTo>
                    <a:pt x="106328" y="696409"/>
                  </a:lnTo>
                  <a:close/>
                </a:path>
                <a:path w="1892934" h="1172210">
                  <a:moveTo>
                    <a:pt x="71891" y="691964"/>
                  </a:moveTo>
                  <a:lnTo>
                    <a:pt x="66796" y="691964"/>
                  </a:lnTo>
                  <a:lnTo>
                    <a:pt x="69463" y="689424"/>
                  </a:lnTo>
                  <a:lnTo>
                    <a:pt x="71891" y="691075"/>
                  </a:lnTo>
                  <a:lnTo>
                    <a:pt x="71891" y="691964"/>
                  </a:lnTo>
                  <a:close/>
                </a:path>
                <a:path w="1892934" h="1172210">
                  <a:moveTo>
                    <a:pt x="113265" y="694123"/>
                  </a:moveTo>
                  <a:lnTo>
                    <a:pt x="111521" y="694123"/>
                  </a:lnTo>
                  <a:lnTo>
                    <a:pt x="111521" y="691202"/>
                  </a:lnTo>
                  <a:lnTo>
                    <a:pt x="111999" y="690821"/>
                  </a:lnTo>
                  <a:lnTo>
                    <a:pt x="112458" y="690059"/>
                  </a:lnTo>
                  <a:lnTo>
                    <a:pt x="114940" y="689932"/>
                  </a:lnTo>
                  <a:lnTo>
                    <a:pt x="116927" y="690059"/>
                  </a:lnTo>
                  <a:lnTo>
                    <a:pt x="118825" y="690059"/>
                  </a:lnTo>
                  <a:lnTo>
                    <a:pt x="119630" y="690694"/>
                  </a:lnTo>
                  <a:lnTo>
                    <a:pt x="119015" y="691964"/>
                  </a:lnTo>
                  <a:lnTo>
                    <a:pt x="118174" y="692091"/>
                  </a:lnTo>
                  <a:lnTo>
                    <a:pt x="114708" y="692091"/>
                  </a:lnTo>
                  <a:lnTo>
                    <a:pt x="113598" y="692726"/>
                  </a:lnTo>
                  <a:lnTo>
                    <a:pt x="113265" y="694123"/>
                  </a:lnTo>
                  <a:close/>
                </a:path>
                <a:path w="1892934" h="1172210">
                  <a:moveTo>
                    <a:pt x="44713" y="700219"/>
                  </a:moveTo>
                  <a:lnTo>
                    <a:pt x="44367" y="698568"/>
                  </a:lnTo>
                  <a:lnTo>
                    <a:pt x="40572" y="697806"/>
                  </a:lnTo>
                  <a:lnTo>
                    <a:pt x="40602" y="693107"/>
                  </a:lnTo>
                  <a:lnTo>
                    <a:pt x="43729" y="690059"/>
                  </a:lnTo>
                  <a:lnTo>
                    <a:pt x="47852" y="690059"/>
                  </a:lnTo>
                  <a:lnTo>
                    <a:pt x="50047" y="692091"/>
                  </a:lnTo>
                  <a:lnTo>
                    <a:pt x="71891" y="692091"/>
                  </a:lnTo>
                  <a:lnTo>
                    <a:pt x="71891" y="694250"/>
                  </a:lnTo>
                  <a:lnTo>
                    <a:pt x="68807" y="694250"/>
                  </a:lnTo>
                  <a:lnTo>
                    <a:pt x="66563" y="696282"/>
                  </a:lnTo>
                  <a:lnTo>
                    <a:pt x="60411" y="696282"/>
                  </a:lnTo>
                  <a:lnTo>
                    <a:pt x="59558" y="696790"/>
                  </a:lnTo>
                  <a:lnTo>
                    <a:pt x="59385" y="697298"/>
                  </a:lnTo>
                  <a:lnTo>
                    <a:pt x="60674" y="698568"/>
                  </a:lnTo>
                  <a:lnTo>
                    <a:pt x="47750" y="698568"/>
                  </a:lnTo>
                  <a:lnTo>
                    <a:pt x="46109" y="700092"/>
                  </a:lnTo>
                  <a:lnTo>
                    <a:pt x="44713" y="700219"/>
                  </a:lnTo>
                  <a:close/>
                </a:path>
                <a:path w="1892934" h="1172210">
                  <a:moveTo>
                    <a:pt x="71891" y="692091"/>
                  </a:moveTo>
                  <a:lnTo>
                    <a:pt x="50047" y="692091"/>
                  </a:lnTo>
                  <a:lnTo>
                    <a:pt x="51539" y="690567"/>
                  </a:lnTo>
                  <a:lnTo>
                    <a:pt x="52076" y="690059"/>
                  </a:lnTo>
                  <a:lnTo>
                    <a:pt x="64493" y="690059"/>
                  </a:lnTo>
                  <a:lnTo>
                    <a:pt x="66796" y="691964"/>
                  </a:lnTo>
                  <a:lnTo>
                    <a:pt x="71891" y="691964"/>
                  </a:lnTo>
                  <a:lnTo>
                    <a:pt x="71891" y="692091"/>
                  </a:lnTo>
                  <a:close/>
                </a:path>
                <a:path w="1892934" h="1172210">
                  <a:moveTo>
                    <a:pt x="14480" y="694123"/>
                  </a:moveTo>
                  <a:lnTo>
                    <a:pt x="12118" y="691964"/>
                  </a:lnTo>
                  <a:lnTo>
                    <a:pt x="29755" y="691964"/>
                  </a:lnTo>
                  <a:lnTo>
                    <a:pt x="29529" y="692091"/>
                  </a:lnTo>
                  <a:lnTo>
                    <a:pt x="16640" y="692091"/>
                  </a:lnTo>
                  <a:lnTo>
                    <a:pt x="14480" y="694123"/>
                  </a:lnTo>
                  <a:close/>
                </a:path>
                <a:path w="1892934" h="1172210">
                  <a:moveTo>
                    <a:pt x="168228" y="696282"/>
                  </a:moveTo>
                  <a:lnTo>
                    <a:pt x="164451" y="696028"/>
                  </a:lnTo>
                  <a:lnTo>
                    <a:pt x="161599" y="693107"/>
                  </a:lnTo>
                  <a:lnTo>
                    <a:pt x="163306" y="691964"/>
                  </a:lnTo>
                  <a:lnTo>
                    <a:pt x="167094" y="692345"/>
                  </a:lnTo>
                  <a:lnTo>
                    <a:pt x="169941" y="695266"/>
                  </a:lnTo>
                  <a:lnTo>
                    <a:pt x="168228" y="696282"/>
                  </a:lnTo>
                  <a:close/>
                </a:path>
                <a:path w="1892934" h="1172210">
                  <a:moveTo>
                    <a:pt x="25012" y="696155"/>
                  </a:moveTo>
                  <a:lnTo>
                    <a:pt x="23150" y="695393"/>
                  </a:lnTo>
                  <a:lnTo>
                    <a:pt x="24600" y="692853"/>
                  </a:lnTo>
                  <a:lnTo>
                    <a:pt x="22810" y="692091"/>
                  </a:lnTo>
                  <a:lnTo>
                    <a:pt x="29529" y="692091"/>
                  </a:lnTo>
                  <a:lnTo>
                    <a:pt x="27720" y="693107"/>
                  </a:lnTo>
                  <a:lnTo>
                    <a:pt x="26521" y="694885"/>
                  </a:lnTo>
                  <a:lnTo>
                    <a:pt x="25012" y="696155"/>
                  </a:lnTo>
                  <a:close/>
                </a:path>
                <a:path w="1892934" h="1172210">
                  <a:moveTo>
                    <a:pt x="117333" y="692218"/>
                  </a:moveTo>
                  <a:lnTo>
                    <a:pt x="115990" y="692091"/>
                  </a:lnTo>
                  <a:lnTo>
                    <a:pt x="118174" y="692091"/>
                  </a:lnTo>
                  <a:lnTo>
                    <a:pt x="117333" y="692218"/>
                  </a:lnTo>
                  <a:close/>
                </a:path>
                <a:path w="1892934" h="1172210">
                  <a:moveTo>
                    <a:pt x="99588" y="702505"/>
                  </a:moveTo>
                  <a:lnTo>
                    <a:pt x="66647" y="702505"/>
                  </a:lnTo>
                  <a:lnTo>
                    <a:pt x="66366" y="702251"/>
                  </a:lnTo>
                  <a:lnTo>
                    <a:pt x="65978" y="701997"/>
                  </a:lnTo>
                  <a:lnTo>
                    <a:pt x="65775" y="701235"/>
                  </a:lnTo>
                  <a:lnTo>
                    <a:pt x="66193" y="700600"/>
                  </a:lnTo>
                  <a:lnTo>
                    <a:pt x="68991" y="700346"/>
                  </a:lnTo>
                  <a:lnTo>
                    <a:pt x="71056" y="700346"/>
                  </a:lnTo>
                  <a:lnTo>
                    <a:pt x="73371" y="700219"/>
                  </a:lnTo>
                  <a:lnTo>
                    <a:pt x="73604" y="699838"/>
                  </a:lnTo>
                  <a:lnTo>
                    <a:pt x="73902" y="699457"/>
                  </a:lnTo>
                  <a:lnTo>
                    <a:pt x="71897" y="697298"/>
                  </a:lnTo>
                  <a:lnTo>
                    <a:pt x="71897" y="694123"/>
                  </a:lnTo>
                  <a:lnTo>
                    <a:pt x="73281" y="694123"/>
                  </a:lnTo>
                  <a:lnTo>
                    <a:pt x="74672" y="694250"/>
                  </a:lnTo>
                  <a:lnTo>
                    <a:pt x="77516" y="694250"/>
                  </a:lnTo>
                  <a:lnTo>
                    <a:pt x="78043" y="695393"/>
                  </a:lnTo>
                  <a:lnTo>
                    <a:pt x="77732" y="695901"/>
                  </a:lnTo>
                  <a:lnTo>
                    <a:pt x="76366" y="696790"/>
                  </a:lnTo>
                  <a:lnTo>
                    <a:pt x="76133" y="697298"/>
                  </a:lnTo>
                  <a:lnTo>
                    <a:pt x="76018" y="698314"/>
                  </a:lnTo>
                  <a:lnTo>
                    <a:pt x="75999" y="699203"/>
                  </a:lnTo>
                  <a:lnTo>
                    <a:pt x="76611" y="700346"/>
                  </a:lnTo>
                  <a:lnTo>
                    <a:pt x="78747" y="700473"/>
                  </a:lnTo>
                  <a:lnTo>
                    <a:pt x="99570" y="700473"/>
                  </a:lnTo>
                  <a:lnTo>
                    <a:pt x="99111" y="701743"/>
                  </a:lnTo>
                  <a:lnTo>
                    <a:pt x="99588" y="702505"/>
                  </a:lnTo>
                  <a:close/>
                </a:path>
                <a:path w="1892934" h="1172210">
                  <a:moveTo>
                    <a:pt x="77516" y="694250"/>
                  </a:moveTo>
                  <a:lnTo>
                    <a:pt x="74672" y="694250"/>
                  </a:lnTo>
                  <a:lnTo>
                    <a:pt x="76849" y="694123"/>
                  </a:lnTo>
                  <a:lnTo>
                    <a:pt x="77458" y="694123"/>
                  </a:lnTo>
                  <a:lnTo>
                    <a:pt x="77516" y="694250"/>
                  </a:lnTo>
                  <a:close/>
                </a:path>
                <a:path w="1892934" h="1172210">
                  <a:moveTo>
                    <a:pt x="113204" y="694377"/>
                  </a:moveTo>
                  <a:lnTo>
                    <a:pt x="111527" y="694250"/>
                  </a:lnTo>
                  <a:lnTo>
                    <a:pt x="113234" y="694250"/>
                  </a:lnTo>
                  <a:lnTo>
                    <a:pt x="113204" y="694377"/>
                  </a:lnTo>
                  <a:close/>
                </a:path>
                <a:path w="1892934" h="1172210">
                  <a:moveTo>
                    <a:pt x="117130" y="700473"/>
                  </a:moveTo>
                  <a:lnTo>
                    <a:pt x="113795" y="700473"/>
                  </a:lnTo>
                  <a:lnTo>
                    <a:pt x="113726" y="700346"/>
                  </a:lnTo>
                  <a:lnTo>
                    <a:pt x="113610" y="697298"/>
                  </a:lnTo>
                  <a:lnTo>
                    <a:pt x="114576" y="696155"/>
                  </a:lnTo>
                  <a:lnTo>
                    <a:pt x="115823" y="695901"/>
                  </a:lnTo>
                  <a:lnTo>
                    <a:pt x="118162" y="697298"/>
                  </a:lnTo>
                  <a:lnTo>
                    <a:pt x="119087" y="698314"/>
                  </a:lnTo>
                  <a:lnTo>
                    <a:pt x="120090" y="699203"/>
                  </a:lnTo>
                  <a:lnTo>
                    <a:pt x="119559" y="699711"/>
                  </a:lnTo>
                  <a:lnTo>
                    <a:pt x="119344" y="700092"/>
                  </a:lnTo>
                  <a:lnTo>
                    <a:pt x="118115" y="700346"/>
                  </a:lnTo>
                  <a:lnTo>
                    <a:pt x="117130" y="700473"/>
                  </a:lnTo>
                  <a:close/>
                </a:path>
                <a:path w="1892934" h="1172210">
                  <a:moveTo>
                    <a:pt x="99570" y="700473"/>
                  </a:moveTo>
                  <a:lnTo>
                    <a:pt x="81283" y="700473"/>
                  </a:lnTo>
                  <a:lnTo>
                    <a:pt x="85555" y="696155"/>
                  </a:lnTo>
                  <a:lnTo>
                    <a:pt x="86665" y="696409"/>
                  </a:lnTo>
                  <a:lnTo>
                    <a:pt x="87616" y="696409"/>
                  </a:lnTo>
                  <a:lnTo>
                    <a:pt x="89218" y="697806"/>
                  </a:lnTo>
                  <a:lnTo>
                    <a:pt x="90382" y="699076"/>
                  </a:lnTo>
                  <a:lnTo>
                    <a:pt x="91659" y="700346"/>
                  </a:lnTo>
                  <a:lnTo>
                    <a:pt x="99904" y="700346"/>
                  </a:lnTo>
                  <a:lnTo>
                    <a:pt x="99570" y="700473"/>
                  </a:lnTo>
                  <a:close/>
                </a:path>
                <a:path w="1892934" h="1172210">
                  <a:moveTo>
                    <a:pt x="87616" y="696409"/>
                  </a:moveTo>
                  <a:lnTo>
                    <a:pt x="86665" y="696409"/>
                  </a:lnTo>
                  <a:lnTo>
                    <a:pt x="87470" y="696282"/>
                  </a:lnTo>
                  <a:lnTo>
                    <a:pt x="87616" y="696409"/>
                  </a:lnTo>
                  <a:close/>
                </a:path>
                <a:path w="1892934" h="1172210">
                  <a:moveTo>
                    <a:pt x="99904" y="700346"/>
                  </a:moveTo>
                  <a:lnTo>
                    <a:pt x="95841" y="700346"/>
                  </a:lnTo>
                  <a:lnTo>
                    <a:pt x="100149" y="696282"/>
                  </a:lnTo>
                  <a:lnTo>
                    <a:pt x="100895" y="696282"/>
                  </a:lnTo>
                  <a:lnTo>
                    <a:pt x="101993" y="696409"/>
                  </a:lnTo>
                  <a:lnTo>
                    <a:pt x="106328" y="696409"/>
                  </a:lnTo>
                  <a:lnTo>
                    <a:pt x="102320" y="700219"/>
                  </a:lnTo>
                  <a:lnTo>
                    <a:pt x="100239" y="700219"/>
                  </a:lnTo>
                  <a:lnTo>
                    <a:pt x="99904" y="700346"/>
                  </a:lnTo>
                  <a:close/>
                </a:path>
                <a:path w="1892934" h="1172210">
                  <a:moveTo>
                    <a:pt x="110334" y="698187"/>
                  </a:moveTo>
                  <a:lnTo>
                    <a:pt x="109827" y="697806"/>
                  </a:lnTo>
                  <a:lnTo>
                    <a:pt x="109111" y="696917"/>
                  </a:lnTo>
                  <a:lnTo>
                    <a:pt x="108586" y="696409"/>
                  </a:lnTo>
                  <a:lnTo>
                    <a:pt x="106462" y="696282"/>
                  </a:lnTo>
                  <a:lnTo>
                    <a:pt x="111551" y="696282"/>
                  </a:lnTo>
                  <a:lnTo>
                    <a:pt x="111671" y="696917"/>
                  </a:lnTo>
                  <a:lnTo>
                    <a:pt x="111545" y="697679"/>
                  </a:lnTo>
                  <a:lnTo>
                    <a:pt x="110334" y="698187"/>
                  </a:lnTo>
                  <a:close/>
                </a:path>
                <a:path w="1892934" h="1172210">
                  <a:moveTo>
                    <a:pt x="56611" y="700473"/>
                  </a:moveTo>
                  <a:lnTo>
                    <a:pt x="50137" y="700473"/>
                  </a:lnTo>
                  <a:lnTo>
                    <a:pt x="47750" y="698568"/>
                  </a:lnTo>
                  <a:lnTo>
                    <a:pt x="60674" y="698568"/>
                  </a:lnTo>
                  <a:lnTo>
                    <a:pt x="61318" y="699203"/>
                  </a:lnTo>
                  <a:lnTo>
                    <a:pt x="60889" y="699711"/>
                  </a:lnTo>
                  <a:lnTo>
                    <a:pt x="60471" y="700346"/>
                  </a:lnTo>
                  <a:lnTo>
                    <a:pt x="56611" y="700473"/>
                  </a:lnTo>
                  <a:close/>
                </a:path>
                <a:path w="1892934" h="1172210">
                  <a:moveTo>
                    <a:pt x="102052" y="700473"/>
                  </a:moveTo>
                  <a:lnTo>
                    <a:pt x="101348" y="700473"/>
                  </a:lnTo>
                  <a:lnTo>
                    <a:pt x="100239" y="700219"/>
                  </a:lnTo>
                  <a:lnTo>
                    <a:pt x="102320" y="700219"/>
                  </a:lnTo>
                  <a:lnTo>
                    <a:pt x="102052" y="700473"/>
                  </a:lnTo>
                  <a:close/>
                </a:path>
                <a:path w="1892934" h="1172210">
                  <a:moveTo>
                    <a:pt x="122983" y="706696"/>
                  </a:moveTo>
                  <a:lnTo>
                    <a:pt x="73085" y="706696"/>
                  </a:lnTo>
                  <a:lnTo>
                    <a:pt x="71181" y="705934"/>
                  </a:lnTo>
                  <a:lnTo>
                    <a:pt x="72607" y="703394"/>
                  </a:lnTo>
                  <a:lnTo>
                    <a:pt x="70686" y="702505"/>
                  </a:lnTo>
                  <a:lnTo>
                    <a:pt x="112560" y="702505"/>
                  </a:lnTo>
                  <a:lnTo>
                    <a:pt x="115626" y="705299"/>
                  </a:lnTo>
                  <a:lnTo>
                    <a:pt x="121379" y="705299"/>
                  </a:lnTo>
                  <a:lnTo>
                    <a:pt x="121444" y="705426"/>
                  </a:lnTo>
                  <a:lnTo>
                    <a:pt x="122983" y="706696"/>
                  </a:lnTo>
                  <a:close/>
                </a:path>
                <a:path w="1892934" h="1172210">
                  <a:moveTo>
                    <a:pt x="121379" y="705299"/>
                  </a:moveTo>
                  <a:lnTo>
                    <a:pt x="115799" y="705299"/>
                  </a:lnTo>
                  <a:lnTo>
                    <a:pt x="118532" y="702759"/>
                  </a:lnTo>
                  <a:lnTo>
                    <a:pt x="120465" y="703521"/>
                  </a:lnTo>
                  <a:lnTo>
                    <a:pt x="121379" y="705299"/>
                  </a:lnTo>
                  <a:close/>
                </a:path>
                <a:path w="1892934" h="1172210">
                  <a:moveTo>
                    <a:pt x="33914" y="710887"/>
                  </a:moveTo>
                  <a:lnTo>
                    <a:pt x="32697" y="710760"/>
                  </a:lnTo>
                  <a:lnTo>
                    <a:pt x="25763" y="710760"/>
                  </a:lnTo>
                  <a:lnTo>
                    <a:pt x="26706" y="709109"/>
                  </a:lnTo>
                  <a:lnTo>
                    <a:pt x="31241" y="708601"/>
                  </a:lnTo>
                  <a:lnTo>
                    <a:pt x="32255" y="708093"/>
                  </a:lnTo>
                  <a:lnTo>
                    <a:pt x="32559" y="706696"/>
                  </a:lnTo>
                  <a:lnTo>
                    <a:pt x="34803" y="707585"/>
                  </a:lnTo>
                  <a:lnTo>
                    <a:pt x="34476" y="709109"/>
                  </a:lnTo>
                  <a:lnTo>
                    <a:pt x="33914" y="710887"/>
                  </a:lnTo>
                  <a:close/>
                </a:path>
                <a:path w="1892934" h="1172210">
                  <a:moveTo>
                    <a:pt x="81259" y="708728"/>
                  </a:moveTo>
                  <a:lnTo>
                    <a:pt x="77166" y="708728"/>
                  </a:lnTo>
                  <a:lnTo>
                    <a:pt x="74994" y="706696"/>
                  </a:lnTo>
                  <a:lnTo>
                    <a:pt x="83616" y="706696"/>
                  </a:lnTo>
                  <a:lnTo>
                    <a:pt x="81259" y="708728"/>
                  </a:lnTo>
                  <a:close/>
                </a:path>
                <a:path w="1892934" h="1172210">
                  <a:moveTo>
                    <a:pt x="97160" y="709744"/>
                  </a:moveTo>
                  <a:lnTo>
                    <a:pt x="96181" y="706950"/>
                  </a:lnTo>
                  <a:lnTo>
                    <a:pt x="95877" y="706950"/>
                  </a:lnTo>
                  <a:lnTo>
                    <a:pt x="95567" y="706696"/>
                  </a:lnTo>
                  <a:lnTo>
                    <a:pt x="124976" y="706696"/>
                  </a:lnTo>
                  <a:lnTo>
                    <a:pt x="126345" y="707966"/>
                  </a:lnTo>
                  <a:lnTo>
                    <a:pt x="100972" y="707966"/>
                  </a:lnTo>
                  <a:lnTo>
                    <a:pt x="97160" y="709744"/>
                  </a:lnTo>
                  <a:close/>
                </a:path>
                <a:path w="1892934" h="1172210">
                  <a:moveTo>
                    <a:pt x="135340" y="721047"/>
                  </a:moveTo>
                  <a:lnTo>
                    <a:pt x="133968" y="719777"/>
                  </a:lnTo>
                  <a:lnTo>
                    <a:pt x="131522" y="717364"/>
                  </a:lnTo>
                  <a:lnTo>
                    <a:pt x="129403" y="717110"/>
                  </a:lnTo>
                  <a:lnTo>
                    <a:pt x="127148" y="715078"/>
                  </a:lnTo>
                  <a:lnTo>
                    <a:pt x="114761" y="715078"/>
                  </a:lnTo>
                  <a:lnTo>
                    <a:pt x="112434" y="712919"/>
                  </a:lnTo>
                  <a:lnTo>
                    <a:pt x="110519" y="712919"/>
                  </a:lnTo>
                  <a:lnTo>
                    <a:pt x="108132" y="710760"/>
                  </a:lnTo>
                  <a:lnTo>
                    <a:pt x="135603" y="710760"/>
                  </a:lnTo>
                  <a:lnTo>
                    <a:pt x="136408" y="710252"/>
                  </a:lnTo>
                  <a:lnTo>
                    <a:pt x="136724" y="709744"/>
                  </a:lnTo>
                  <a:lnTo>
                    <a:pt x="136585" y="709109"/>
                  </a:lnTo>
                  <a:lnTo>
                    <a:pt x="136462" y="707966"/>
                  </a:lnTo>
                  <a:lnTo>
                    <a:pt x="136569" y="707585"/>
                  </a:lnTo>
                  <a:lnTo>
                    <a:pt x="137679" y="706823"/>
                  </a:lnTo>
                  <a:lnTo>
                    <a:pt x="138109" y="707077"/>
                  </a:lnTo>
                  <a:lnTo>
                    <a:pt x="139314" y="708474"/>
                  </a:lnTo>
                  <a:lnTo>
                    <a:pt x="140740" y="709871"/>
                  </a:lnTo>
                  <a:lnTo>
                    <a:pt x="140871" y="712030"/>
                  </a:lnTo>
                  <a:lnTo>
                    <a:pt x="142518" y="712919"/>
                  </a:lnTo>
                  <a:lnTo>
                    <a:pt x="142518" y="713046"/>
                  </a:lnTo>
                  <a:lnTo>
                    <a:pt x="145964" y="713046"/>
                  </a:lnTo>
                  <a:lnTo>
                    <a:pt x="150263" y="717110"/>
                  </a:lnTo>
                  <a:lnTo>
                    <a:pt x="152190" y="717110"/>
                  </a:lnTo>
                  <a:lnTo>
                    <a:pt x="154457" y="719142"/>
                  </a:lnTo>
                  <a:lnTo>
                    <a:pt x="155519" y="719269"/>
                  </a:lnTo>
                  <a:lnTo>
                    <a:pt x="137548" y="719269"/>
                  </a:lnTo>
                  <a:lnTo>
                    <a:pt x="135949" y="720920"/>
                  </a:lnTo>
                  <a:lnTo>
                    <a:pt x="135698" y="720920"/>
                  </a:lnTo>
                  <a:lnTo>
                    <a:pt x="135340" y="721047"/>
                  </a:lnTo>
                  <a:close/>
                </a:path>
                <a:path w="1892934" h="1172210">
                  <a:moveTo>
                    <a:pt x="135603" y="710760"/>
                  </a:moveTo>
                  <a:lnTo>
                    <a:pt x="101987" y="710760"/>
                  </a:lnTo>
                  <a:lnTo>
                    <a:pt x="100972" y="707966"/>
                  </a:lnTo>
                  <a:lnTo>
                    <a:pt x="126345" y="707966"/>
                  </a:lnTo>
                  <a:lnTo>
                    <a:pt x="127303" y="708855"/>
                  </a:lnTo>
                  <a:lnTo>
                    <a:pt x="133395" y="708855"/>
                  </a:lnTo>
                  <a:lnTo>
                    <a:pt x="135603" y="710760"/>
                  </a:lnTo>
                  <a:close/>
                </a:path>
                <a:path w="1892934" h="1172210">
                  <a:moveTo>
                    <a:pt x="27130" y="713173"/>
                  </a:moveTo>
                  <a:lnTo>
                    <a:pt x="24844" y="713173"/>
                  </a:lnTo>
                  <a:lnTo>
                    <a:pt x="22589" y="712665"/>
                  </a:lnTo>
                  <a:lnTo>
                    <a:pt x="21617" y="712157"/>
                  </a:lnTo>
                  <a:lnTo>
                    <a:pt x="21557" y="711649"/>
                  </a:lnTo>
                  <a:lnTo>
                    <a:pt x="24033" y="710760"/>
                  </a:lnTo>
                  <a:lnTo>
                    <a:pt x="32697" y="710760"/>
                  </a:lnTo>
                  <a:lnTo>
                    <a:pt x="31730" y="711014"/>
                  </a:lnTo>
                  <a:lnTo>
                    <a:pt x="30859" y="711141"/>
                  </a:lnTo>
                  <a:lnTo>
                    <a:pt x="30137" y="712030"/>
                  </a:lnTo>
                  <a:lnTo>
                    <a:pt x="29105" y="712792"/>
                  </a:lnTo>
                  <a:lnTo>
                    <a:pt x="27130" y="713173"/>
                  </a:lnTo>
                  <a:close/>
                </a:path>
                <a:path w="1892934" h="1172210">
                  <a:moveTo>
                    <a:pt x="145964" y="713046"/>
                  </a:moveTo>
                  <a:lnTo>
                    <a:pt x="142518" y="713046"/>
                  </a:lnTo>
                  <a:lnTo>
                    <a:pt x="145829" y="712919"/>
                  </a:lnTo>
                  <a:lnTo>
                    <a:pt x="145964" y="713046"/>
                  </a:lnTo>
                  <a:close/>
                </a:path>
                <a:path w="1892934" h="1172210">
                  <a:moveTo>
                    <a:pt x="159738" y="729556"/>
                  </a:moveTo>
                  <a:lnTo>
                    <a:pt x="159541" y="728286"/>
                  </a:lnTo>
                  <a:lnTo>
                    <a:pt x="158699" y="727905"/>
                  </a:lnTo>
                  <a:lnTo>
                    <a:pt x="157017" y="727778"/>
                  </a:lnTo>
                  <a:lnTo>
                    <a:pt x="155477" y="727270"/>
                  </a:lnTo>
                  <a:lnTo>
                    <a:pt x="154427" y="725619"/>
                  </a:lnTo>
                  <a:lnTo>
                    <a:pt x="150376" y="725619"/>
                  </a:lnTo>
                  <a:lnTo>
                    <a:pt x="148013" y="723460"/>
                  </a:lnTo>
                  <a:lnTo>
                    <a:pt x="141886" y="723460"/>
                  </a:lnTo>
                  <a:lnTo>
                    <a:pt x="137548" y="719269"/>
                  </a:lnTo>
                  <a:lnTo>
                    <a:pt x="155519" y="719269"/>
                  </a:lnTo>
                  <a:lnTo>
                    <a:pt x="156581" y="719396"/>
                  </a:lnTo>
                  <a:lnTo>
                    <a:pt x="158055" y="720920"/>
                  </a:lnTo>
                  <a:lnTo>
                    <a:pt x="161205" y="722190"/>
                  </a:lnTo>
                  <a:lnTo>
                    <a:pt x="167687" y="722190"/>
                  </a:lnTo>
                  <a:lnTo>
                    <a:pt x="167864" y="722317"/>
                  </a:lnTo>
                  <a:lnTo>
                    <a:pt x="165859" y="724476"/>
                  </a:lnTo>
                  <a:lnTo>
                    <a:pt x="166904" y="726000"/>
                  </a:lnTo>
                  <a:lnTo>
                    <a:pt x="171844" y="726000"/>
                  </a:lnTo>
                  <a:lnTo>
                    <a:pt x="172083" y="726127"/>
                  </a:lnTo>
                  <a:lnTo>
                    <a:pt x="171496" y="727270"/>
                  </a:lnTo>
                  <a:lnTo>
                    <a:pt x="169869" y="727270"/>
                  </a:lnTo>
                  <a:lnTo>
                    <a:pt x="169294" y="727524"/>
                  </a:lnTo>
                  <a:lnTo>
                    <a:pt x="164559" y="727524"/>
                  </a:lnTo>
                  <a:lnTo>
                    <a:pt x="162458" y="727778"/>
                  </a:lnTo>
                  <a:lnTo>
                    <a:pt x="160973" y="729302"/>
                  </a:lnTo>
                  <a:lnTo>
                    <a:pt x="159738" y="729556"/>
                  </a:lnTo>
                  <a:close/>
                </a:path>
                <a:path w="1892934" h="1172210">
                  <a:moveTo>
                    <a:pt x="167687" y="722190"/>
                  </a:moveTo>
                  <a:lnTo>
                    <a:pt x="161205" y="722190"/>
                  </a:lnTo>
                  <a:lnTo>
                    <a:pt x="164845" y="720158"/>
                  </a:lnTo>
                  <a:lnTo>
                    <a:pt x="167687" y="722190"/>
                  </a:lnTo>
                  <a:close/>
                </a:path>
                <a:path w="1892934" h="1172210">
                  <a:moveTo>
                    <a:pt x="171844" y="726000"/>
                  </a:moveTo>
                  <a:lnTo>
                    <a:pt x="166904" y="726000"/>
                  </a:lnTo>
                  <a:lnTo>
                    <a:pt x="168389" y="725365"/>
                  </a:lnTo>
                  <a:lnTo>
                    <a:pt x="171128" y="725619"/>
                  </a:lnTo>
                  <a:lnTo>
                    <a:pt x="171844" y="726000"/>
                  </a:lnTo>
                  <a:close/>
                </a:path>
                <a:path w="1892934" h="1172210">
                  <a:moveTo>
                    <a:pt x="171170" y="727905"/>
                  </a:moveTo>
                  <a:lnTo>
                    <a:pt x="169869" y="727270"/>
                  </a:lnTo>
                  <a:lnTo>
                    <a:pt x="171496" y="727270"/>
                  </a:lnTo>
                  <a:lnTo>
                    <a:pt x="171170" y="727905"/>
                  </a:lnTo>
                  <a:close/>
                </a:path>
                <a:path w="1892934" h="1172210">
                  <a:moveTo>
                    <a:pt x="166784" y="729556"/>
                  </a:moveTo>
                  <a:lnTo>
                    <a:pt x="164559" y="727524"/>
                  </a:lnTo>
                  <a:lnTo>
                    <a:pt x="169294" y="727524"/>
                  </a:lnTo>
                  <a:lnTo>
                    <a:pt x="168145" y="728032"/>
                  </a:lnTo>
                  <a:lnTo>
                    <a:pt x="167500" y="728921"/>
                  </a:lnTo>
                  <a:lnTo>
                    <a:pt x="166784" y="729556"/>
                  </a:lnTo>
                  <a:close/>
                </a:path>
                <a:path w="1892934" h="1172210">
                  <a:moveTo>
                    <a:pt x="173265" y="836549"/>
                  </a:moveTo>
                  <a:lnTo>
                    <a:pt x="162602" y="836549"/>
                  </a:lnTo>
                  <a:lnTo>
                    <a:pt x="163336" y="835391"/>
                  </a:lnTo>
                  <a:lnTo>
                    <a:pt x="162721" y="833428"/>
                  </a:lnTo>
                  <a:lnTo>
                    <a:pt x="160818" y="832521"/>
                  </a:lnTo>
                  <a:lnTo>
                    <a:pt x="159624" y="831017"/>
                  </a:lnTo>
                  <a:lnTo>
                    <a:pt x="160418" y="829550"/>
                  </a:lnTo>
                  <a:lnTo>
                    <a:pt x="161629" y="829669"/>
                  </a:lnTo>
                  <a:lnTo>
                    <a:pt x="162930" y="830152"/>
                  </a:lnTo>
                  <a:lnTo>
                    <a:pt x="166707" y="833929"/>
                  </a:lnTo>
                  <a:lnTo>
                    <a:pt x="171176" y="833929"/>
                  </a:lnTo>
                  <a:lnTo>
                    <a:pt x="173265" y="836549"/>
                  </a:lnTo>
                  <a:close/>
                </a:path>
                <a:path w="1892934" h="1172210">
                  <a:moveTo>
                    <a:pt x="141420" y="836071"/>
                  </a:moveTo>
                  <a:lnTo>
                    <a:pt x="140764" y="835099"/>
                  </a:lnTo>
                  <a:lnTo>
                    <a:pt x="141283" y="834747"/>
                  </a:lnTo>
                  <a:lnTo>
                    <a:pt x="141790" y="834108"/>
                  </a:lnTo>
                  <a:lnTo>
                    <a:pt x="144750" y="833971"/>
                  </a:lnTo>
                  <a:lnTo>
                    <a:pt x="147178" y="834037"/>
                  </a:lnTo>
                  <a:lnTo>
                    <a:pt x="149827" y="834037"/>
                  </a:lnTo>
                  <a:lnTo>
                    <a:pt x="152142" y="835934"/>
                  </a:lnTo>
                  <a:lnTo>
                    <a:pt x="160392" y="835934"/>
                  </a:lnTo>
                  <a:lnTo>
                    <a:pt x="142434" y="836000"/>
                  </a:lnTo>
                  <a:lnTo>
                    <a:pt x="141420" y="836071"/>
                  </a:lnTo>
                  <a:close/>
                </a:path>
                <a:path w="1892934" h="1172210">
                  <a:moveTo>
                    <a:pt x="160392" y="835934"/>
                  </a:moveTo>
                  <a:lnTo>
                    <a:pt x="152142" y="835934"/>
                  </a:lnTo>
                  <a:lnTo>
                    <a:pt x="154314" y="834102"/>
                  </a:lnTo>
                  <a:lnTo>
                    <a:pt x="158408" y="834108"/>
                  </a:lnTo>
                  <a:lnTo>
                    <a:pt x="160392" y="835934"/>
                  </a:lnTo>
                  <a:close/>
                </a:path>
                <a:path w="1892934" h="1172210">
                  <a:moveTo>
                    <a:pt x="161673" y="836089"/>
                  </a:moveTo>
                  <a:lnTo>
                    <a:pt x="160561" y="836089"/>
                  </a:lnTo>
                  <a:lnTo>
                    <a:pt x="161492" y="836000"/>
                  </a:lnTo>
                  <a:lnTo>
                    <a:pt x="161673" y="836089"/>
                  </a:lnTo>
                  <a:close/>
                </a:path>
                <a:path w="1892934" h="1172210">
                  <a:moveTo>
                    <a:pt x="158371" y="842384"/>
                  </a:moveTo>
                  <a:lnTo>
                    <a:pt x="156354" y="842294"/>
                  </a:lnTo>
                  <a:lnTo>
                    <a:pt x="154016" y="840206"/>
                  </a:lnTo>
                  <a:lnTo>
                    <a:pt x="145919" y="840206"/>
                  </a:lnTo>
                  <a:lnTo>
                    <a:pt x="145078" y="839711"/>
                  </a:lnTo>
                  <a:lnTo>
                    <a:pt x="144779" y="839138"/>
                  </a:lnTo>
                  <a:lnTo>
                    <a:pt x="145108" y="837193"/>
                  </a:lnTo>
                  <a:lnTo>
                    <a:pt x="144505" y="836358"/>
                  </a:lnTo>
                  <a:lnTo>
                    <a:pt x="142434" y="836000"/>
                  </a:lnTo>
                  <a:lnTo>
                    <a:pt x="160464" y="836000"/>
                  </a:lnTo>
                  <a:lnTo>
                    <a:pt x="161673" y="836089"/>
                  </a:lnTo>
                  <a:lnTo>
                    <a:pt x="162602" y="836549"/>
                  </a:lnTo>
                  <a:lnTo>
                    <a:pt x="173265" y="836549"/>
                  </a:lnTo>
                  <a:lnTo>
                    <a:pt x="174583" y="838201"/>
                  </a:lnTo>
                  <a:lnTo>
                    <a:pt x="179290" y="838201"/>
                  </a:lnTo>
                  <a:lnTo>
                    <a:pt x="181525" y="840296"/>
                  </a:lnTo>
                  <a:lnTo>
                    <a:pt x="160597" y="840296"/>
                  </a:lnTo>
                  <a:lnTo>
                    <a:pt x="158371" y="842384"/>
                  </a:lnTo>
                  <a:close/>
                </a:path>
                <a:path w="1892934" h="1172210">
                  <a:moveTo>
                    <a:pt x="187649" y="846143"/>
                  </a:moveTo>
                  <a:lnTo>
                    <a:pt x="186056" y="845504"/>
                  </a:lnTo>
                  <a:lnTo>
                    <a:pt x="185060" y="843685"/>
                  </a:lnTo>
                  <a:lnTo>
                    <a:pt x="183527" y="842414"/>
                  </a:lnTo>
                  <a:lnTo>
                    <a:pt x="171110" y="842414"/>
                  </a:lnTo>
                  <a:lnTo>
                    <a:pt x="168855" y="840296"/>
                  </a:lnTo>
                  <a:lnTo>
                    <a:pt x="181525" y="840296"/>
                  </a:lnTo>
                  <a:lnTo>
                    <a:pt x="185645" y="840343"/>
                  </a:lnTo>
                  <a:lnTo>
                    <a:pt x="186683" y="841364"/>
                  </a:lnTo>
                  <a:lnTo>
                    <a:pt x="187649" y="842372"/>
                  </a:lnTo>
                  <a:lnTo>
                    <a:pt x="188258" y="842509"/>
                  </a:lnTo>
                  <a:lnTo>
                    <a:pt x="190052" y="842509"/>
                  </a:lnTo>
                  <a:lnTo>
                    <a:pt x="190293" y="842664"/>
                  </a:lnTo>
                  <a:lnTo>
                    <a:pt x="190854" y="843559"/>
                  </a:lnTo>
                  <a:lnTo>
                    <a:pt x="187649" y="846143"/>
                  </a:lnTo>
                  <a:close/>
                </a:path>
                <a:path w="1892934" h="1172210">
                  <a:moveTo>
                    <a:pt x="190052" y="842509"/>
                  </a:moveTo>
                  <a:lnTo>
                    <a:pt x="188258" y="842509"/>
                  </a:lnTo>
                  <a:lnTo>
                    <a:pt x="189720" y="842294"/>
                  </a:lnTo>
                  <a:lnTo>
                    <a:pt x="190052" y="842509"/>
                  </a:lnTo>
                  <a:close/>
                </a:path>
                <a:path w="1892934" h="1172210">
                  <a:moveTo>
                    <a:pt x="5" y="990278"/>
                  </a:moveTo>
                  <a:lnTo>
                    <a:pt x="5" y="983703"/>
                  </a:lnTo>
                  <a:lnTo>
                    <a:pt x="650" y="983536"/>
                  </a:lnTo>
                  <a:lnTo>
                    <a:pt x="948" y="983434"/>
                  </a:lnTo>
                  <a:lnTo>
                    <a:pt x="948" y="981149"/>
                  </a:lnTo>
                  <a:lnTo>
                    <a:pt x="5" y="980123"/>
                  </a:lnTo>
                  <a:lnTo>
                    <a:pt x="5" y="977874"/>
                  </a:lnTo>
                  <a:lnTo>
                    <a:pt x="1891" y="975988"/>
                  </a:lnTo>
                  <a:lnTo>
                    <a:pt x="3991" y="975881"/>
                  </a:lnTo>
                  <a:lnTo>
                    <a:pt x="8347" y="971716"/>
                  </a:lnTo>
                  <a:lnTo>
                    <a:pt x="10441" y="971615"/>
                  </a:lnTo>
                  <a:lnTo>
                    <a:pt x="14105" y="967951"/>
                  </a:lnTo>
                  <a:lnTo>
                    <a:pt x="16044" y="967569"/>
                  </a:lnTo>
                  <a:lnTo>
                    <a:pt x="18031" y="966728"/>
                  </a:lnTo>
                  <a:lnTo>
                    <a:pt x="19755" y="968607"/>
                  </a:lnTo>
                  <a:lnTo>
                    <a:pt x="15835" y="972486"/>
                  </a:lnTo>
                  <a:lnTo>
                    <a:pt x="13764" y="974586"/>
                  </a:lnTo>
                  <a:lnTo>
                    <a:pt x="13800" y="975183"/>
                  </a:lnTo>
                  <a:lnTo>
                    <a:pt x="14868" y="976555"/>
                  </a:lnTo>
                  <a:lnTo>
                    <a:pt x="17550" y="976555"/>
                  </a:lnTo>
                  <a:lnTo>
                    <a:pt x="17398" y="977599"/>
                  </a:lnTo>
                  <a:lnTo>
                    <a:pt x="14976" y="977975"/>
                  </a:lnTo>
                  <a:lnTo>
                    <a:pt x="13132" y="978960"/>
                  </a:lnTo>
                  <a:lnTo>
                    <a:pt x="11963" y="980696"/>
                  </a:lnTo>
                  <a:lnTo>
                    <a:pt x="10447" y="982044"/>
                  </a:lnTo>
                  <a:lnTo>
                    <a:pt x="8353" y="982152"/>
                  </a:lnTo>
                  <a:lnTo>
                    <a:pt x="6139" y="984234"/>
                  </a:lnTo>
                  <a:lnTo>
                    <a:pt x="4075" y="984234"/>
                  </a:lnTo>
                  <a:lnTo>
                    <a:pt x="1133" y="987235"/>
                  </a:lnTo>
                  <a:lnTo>
                    <a:pt x="918" y="988333"/>
                  </a:lnTo>
                  <a:lnTo>
                    <a:pt x="1068" y="989747"/>
                  </a:lnTo>
                  <a:lnTo>
                    <a:pt x="5" y="990278"/>
                  </a:lnTo>
                  <a:close/>
                </a:path>
                <a:path w="1892934" h="1172210">
                  <a:moveTo>
                    <a:pt x="20733" y="975887"/>
                  </a:moveTo>
                  <a:lnTo>
                    <a:pt x="17637" y="975887"/>
                  </a:lnTo>
                  <a:lnTo>
                    <a:pt x="17752" y="973799"/>
                  </a:lnTo>
                  <a:lnTo>
                    <a:pt x="19707" y="973315"/>
                  </a:lnTo>
                  <a:lnTo>
                    <a:pt x="20698" y="971716"/>
                  </a:lnTo>
                  <a:lnTo>
                    <a:pt x="21941" y="971716"/>
                  </a:lnTo>
                  <a:lnTo>
                    <a:pt x="23299" y="971627"/>
                  </a:lnTo>
                  <a:lnTo>
                    <a:pt x="25387" y="971818"/>
                  </a:lnTo>
                  <a:lnTo>
                    <a:pt x="25913" y="972462"/>
                  </a:lnTo>
                  <a:lnTo>
                    <a:pt x="25489" y="973703"/>
                  </a:lnTo>
                  <a:lnTo>
                    <a:pt x="25324" y="973757"/>
                  </a:lnTo>
                  <a:lnTo>
                    <a:pt x="23711" y="973757"/>
                  </a:lnTo>
                  <a:lnTo>
                    <a:pt x="23359" y="973799"/>
                  </a:lnTo>
                  <a:lnTo>
                    <a:pt x="22959" y="973799"/>
                  </a:lnTo>
                  <a:lnTo>
                    <a:pt x="20733" y="975887"/>
                  </a:lnTo>
                  <a:close/>
                </a:path>
                <a:path w="1892934" h="1172210">
                  <a:moveTo>
                    <a:pt x="24809" y="973924"/>
                  </a:moveTo>
                  <a:lnTo>
                    <a:pt x="23711" y="973757"/>
                  </a:lnTo>
                  <a:lnTo>
                    <a:pt x="25324" y="973757"/>
                  </a:lnTo>
                  <a:lnTo>
                    <a:pt x="24809" y="973924"/>
                  </a:lnTo>
                  <a:close/>
                </a:path>
                <a:path w="1892934" h="1172210">
                  <a:moveTo>
                    <a:pt x="17550" y="976555"/>
                  </a:moveTo>
                  <a:lnTo>
                    <a:pt x="14868" y="976555"/>
                  </a:lnTo>
                  <a:lnTo>
                    <a:pt x="16378" y="975588"/>
                  </a:lnTo>
                  <a:lnTo>
                    <a:pt x="17528" y="975887"/>
                  </a:lnTo>
                  <a:lnTo>
                    <a:pt x="17550" y="976555"/>
                  </a:lnTo>
                  <a:close/>
                </a:path>
                <a:path w="1892934" h="1172210">
                  <a:moveTo>
                    <a:pt x="133174" y="980219"/>
                  </a:moveTo>
                  <a:lnTo>
                    <a:pt x="132208" y="980183"/>
                  </a:lnTo>
                  <a:lnTo>
                    <a:pt x="131164" y="979884"/>
                  </a:lnTo>
                  <a:lnTo>
                    <a:pt x="130877" y="979222"/>
                  </a:lnTo>
                  <a:lnTo>
                    <a:pt x="130525" y="978805"/>
                  </a:lnTo>
                  <a:lnTo>
                    <a:pt x="136450" y="972880"/>
                  </a:lnTo>
                  <a:lnTo>
                    <a:pt x="136569" y="970779"/>
                  </a:lnTo>
                  <a:lnTo>
                    <a:pt x="138652" y="968554"/>
                  </a:lnTo>
                  <a:lnTo>
                    <a:pt x="138652" y="966406"/>
                  </a:lnTo>
                  <a:lnTo>
                    <a:pt x="141880" y="963387"/>
                  </a:lnTo>
                  <a:lnTo>
                    <a:pt x="143801" y="963273"/>
                  </a:lnTo>
                  <a:lnTo>
                    <a:pt x="149105" y="958190"/>
                  </a:lnTo>
                  <a:lnTo>
                    <a:pt x="149105" y="953966"/>
                  </a:lnTo>
                  <a:lnTo>
                    <a:pt x="154314" y="948757"/>
                  </a:lnTo>
                  <a:lnTo>
                    <a:pt x="157202" y="951746"/>
                  </a:lnTo>
                  <a:lnTo>
                    <a:pt x="156967" y="952689"/>
                  </a:lnTo>
                  <a:lnTo>
                    <a:pt x="155125" y="952689"/>
                  </a:lnTo>
                  <a:lnTo>
                    <a:pt x="154290" y="953071"/>
                  </a:lnTo>
                  <a:lnTo>
                    <a:pt x="151215" y="955976"/>
                  </a:lnTo>
                  <a:lnTo>
                    <a:pt x="151152" y="960260"/>
                  </a:lnTo>
                  <a:lnTo>
                    <a:pt x="145245" y="966161"/>
                  </a:lnTo>
                  <a:lnTo>
                    <a:pt x="145131" y="966812"/>
                  </a:lnTo>
                  <a:lnTo>
                    <a:pt x="145078" y="967474"/>
                  </a:lnTo>
                  <a:lnTo>
                    <a:pt x="144577" y="969162"/>
                  </a:lnTo>
                  <a:lnTo>
                    <a:pt x="143938" y="969670"/>
                  </a:lnTo>
                  <a:lnTo>
                    <a:pt x="140997" y="969688"/>
                  </a:lnTo>
                  <a:lnTo>
                    <a:pt x="140704" y="972796"/>
                  </a:lnTo>
                  <a:lnTo>
                    <a:pt x="138467" y="975034"/>
                  </a:lnTo>
                  <a:lnTo>
                    <a:pt x="136074" y="977504"/>
                  </a:lnTo>
                  <a:lnTo>
                    <a:pt x="133174" y="980219"/>
                  </a:lnTo>
                  <a:close/>
                </a:path>
                <a:path w="1892934" h="1172210">
                  <a:moveTo>
                    <a:pt x="156772" y="953470"/>
                  </a:moveTo>
                  <a:lnTo>
                    <a:pt x="155125" y="952689"/>
                  </a:lnTo>
                  <a:lnTo>
                    <a:pt x="156967" y="952689"/>
                  </a:lnTo>
                  <a:lnTo>
                    <a:pt x="156772" y="953470"/>
                  </a:lnTo>
                  <a:close/>
                </a:path>
                <a:path w="1892934" h="1172210">
                  <a:moveTo>
                    <a:pt x="139827" y="961275"/>
                  </a:moveTo>
                  <a:lnTo>
                    <a:pt x="135507" y="961275"/>
                  </a:lnTo>
                  <a:lnTo>
                    <a:pt x="141665" y="955195"/>
                  </a:lnTo>
                  <a:lnTo>
                    <a:pt x="142035" y="955600"/>
                  </a:lnTo>
                  <a:lnTo>
                    <a:pt x="142637" y="955976"/>
                  </a:lnTo>
                  <a:lnTo>
                    <a:pt x="142912" y="957068"/>
                  </a:lnTo>
                  <a:lnTo>
                    <a:pt x="142864" y="957921"/>
                  </a:lnTo>
                  <a:lnTo>
                    <a:pt x="141713" y="959467"/>
                  </a:lnTo>
                  <a:lnTo>
                    <a:pt x="140674" y="960386"/>
                  </a:lnTo>
                  <a:lnTo>
                    <a:pt x="139827" y="961275"/>
                  </a:lnTo>
                  <a:close/>
                </a:path>
                <a:path w="1892934" h="1172210">
                  <a:moveTo>
                    <a:pt x="132017" y="963446"/>
                  </a:moveTo>
                  <a:lnTo>
                    <a:pt x="131074" y="963303"/>
                  </a:lnTo>
                  <a:lnTo>
                    <a:pt x="130782" y="962933"/>
                  </a:lnTo>
                  <a:lnTo>
                    <a:pt x="130400" y="962170"/>
                  </a:lnTo>
                  <a:lnTo>
                    <a:pt x="130698" y="961424"/>
                  </a:lnTo>
                  <a:lnTo>
                    <a:pt x="132798" y="961203"/>
                  </a:lnTo>
                  <a:lnTo>
                    <a:pt x="135507" y="961275"/>
                  </a:lnTo>
                  <a:lnTo>
                    <a:pt x="139827" y="961275"/>
                  </a:lnTo>
                  <a:lnTo>
                    <a:pt x="136551" y="961293"/>
                  </a:lnTo>
                  <a:lnTo>
                    <a:pt x="136235" y="962558"/>
                  </a:lnTo>
                  <a:lnTo>
                    <a:pt x="137285" y="963077"/>
                  </a:lnTo>
                  <a:lnTo>
                    <a:pt x="137613" y="963375"/>
                  </a:lnTo>
                  <a:lnTo>
                    <a:pt x="132589" y="963387"/>
                  </a:lnTo>
                  <a:lnTo>
                    <a:pt x="132017" y="963446"/>
                  </a:lnTo>
                  <a:close/>
                </a:path>
                <a:path w="1892934" h="1172210">
                  <a:moveTo>
                    <a:pt x="138640" y="965463"/>
                  </a:moveTo>
                  <a:lnTo>
                    <a:pt x="135579" y="965463"/>
                  </a:lnTo>
                  <a:lnTo>
                    <a:pt x="133383" y="963375"/>
                  </a:lnTo>
                  <a:lnTo>
                    <a:pt x="137613" y="963375"/>
                  </a:lnTo>
                  <a:lnTo>
                    <a:pt x="138544" y="964222"/>
                  </a:lnTo>
                  <a:lnTo>
                    <a:pt x="138866" y="964699"/>
                  </a:lnTo>
                  <a:lnTo>
                    <a:pt x="138640" y="965463"/>
                  </a:lnTo>
                  <a:close/>
                </a:path>
                <a:path w="1892934" h="1172210">
                  <a:moveTo>
                    <a:pt x="267399" y="957217"/>
                  </a:moveTo>
                  <a:lnTo>
                    <a:pt x="266331" y="956764"/>
                  </a:lnTo>
                  <a:lnTo>
                    <a:pt x="266009" y="956245"/>
                  </a:lnTo>
                  <a:lnTo>
                    <a:pt x="266391" y="955463"/>
                  </a:lnTo>
                  <a:lnTo>
                    <a:pt x="266719" y="955063"/>
                  </a:lnTo>
                  <a:lnTo>
                    <a:pt x="269661" y="955016"/>
                  </a:lnTo>
                  <a:lnTo>
                    <a:pt x="275025" y="955028"/>
                  </a:lnTo>
                  <a:lnTo>
                    <a:pt x="275025" y="957080"/>
                  </a:lnTo>
                  <a:lnTo>
                    <a:pt x="267799" y="957080"/>
                  </a:lnTo>
                  <a:lnTo>
                    <a:pt x="267399" y="957217"/>
                  </a:lnTo>
                  <a:close/>
                </a:path>
                <a:path w="1892934" h="1172210">
                  <a:moveTo>
                    <a:pt x="272775" y="971525"/>
                  </a:moveTo>
                  <a:lnTo>
                    <a:pt x="271880" y="968405"/>
                  </a:lnTo>
                  <a:lnTo>
                    <a:pt x="270096" y="966466"/>
                  </a:lnTo>
                  <a:lnTo>
                    <a:pt x="270096" y="964491"/>
                  </a:lnTo>
                  <a:lnTo>
                    <a:pt x="268085" y="962301"/>
                  </a:lnTo>
                  <a:lnTo>
                    <a:pt x="270090" y="960051"/>
                  </a:lnTo>
                  <a:lnTo>
                    <a:pt x="269846" y="957313"/>
                  </a:lnTo>
                  <a:lnTo>
                    <a:pt x="267799" y="957080"/>
                  </a:lnTo>
                  <a:lnTo>
                    <a:pt x="275025" y="957080"/>
                  </a:lnTo>
                  <a:lnTo>
                    <a:pt x="275025" y="969270"/>
                  </a:lnTo>
                  <a:lnTo>
                    <a:pt x="272775" y="971525"/>
                  </a:lnTo>
                  <a:close/>
                </a:path>
                <a:path w="1892934" h="1172210">
                  <a:moveTo>
                    <a:pt x="186580" y="919538"/>
                  </a:moveTo>
                  <a:lnTo>
                    <a:pt x="182453" y="919538"/>
                  </a:lnTo>
                  <a:lnTo>
                    <a:pt x="182453" y="916286"/>
                  </a:lnTo>
                  <a:lnTo>
                    <a:pt x="184768" y="914025"/>
                  </a:lnTo>
                  <a:lnTo>
                    <a:pt x="187160" y="911609"/>
                  </a:lnTo>
                  <a:lnTo>
                    <a:pt x="190042" y="908971"/>
                  </a:lnTo>
                  <a:lnTo>
                    <a:pt x="192459" y="909288"/>
                  </a:lnTo>
                  <a:lnTo>
                    <a:pt x="193043" y="910606"/>
                  </a:lnTo>
                  <a:lnTo>
                    <a:pt x="192817" y="912211"/>
                  </a:lnTo>
                  <a:lnTo>
                    <a:pt x="192584" y="912730"/>
                  </a:lnTo>
                  <a:lnTo>
                    <a:pt x="191152" y="913834"/>
                  </a:lnTo>
                  <a:lnTo>
                    <a:pt x="190752" y="914640"/>
                  </a:lnTo>
                  <a:lnTo>
                    <a:pt x="190770" y="916865"/>
                  </a:lnTo>
                  <a:lnTo>
                    <a:pt x="190368" y="917313"/>
                  </a:lnTo>
                  <a:lnTo>
                    <a:pt x="187644" y="917313"/>
                  </a:lnTo>
                  <a:lnTo>
                    <a:pt x="186868" y="917915"/>
                  </a:lnTo>
                  <a:lnTo>
                    <a:pt x="186580" y="919538"/>
                  </a:lnTo>
                  <a:close/>
                </a:path>
                <a:path w="1892934" h="1172210">
                  <a:moveTo>
                    <a:pt x="190084" y="917629"/>
                  </a:moveTo>
                  <a:lnTo>
                    <a:pt x="187644" y="917313"/>
                  </a:lnTo>
                  <a:lnTo>
                    <a:pt x="190368" y="917313"/>
                  </a:lnTo>
                  <a:lnTo>
                    <a:pt x="190084" y="917629"/>
                  </a:lnTo>
                  <a:close/>
                </a:path>
                <a:path w="1892934" h="1172210">
                  <a:moveTo>
                    <a:pt x="176952" y="928160"/>
                  </a:moveTo>
                  <a:lnTo>
                    <a:pt x="170185" y="928160"/>
                  </a:lnTo>
                  <a:lnTo>
                    <a:pt x="171283" y="927617"/>
                  </a:lnTo>
                  <a:lnTo>
                    <a:pt x="177196" y="921704"/>
                  </a:lnTo>
                  <a:lnTo>
                    <a:pt x="179022" y="921704"/>
                  </a:lnTo>
                  <a:lnTo>
                    <a:pt x="180364" y="921107"/>
                  </a:lnTo>
                  <a:lnTo>
                    <a:pt x="180758" y="919323"/>
                  </a:lnTo>
                  <a:lnTo>
                    <a:pt x="182453" y="919538"/>
                  </a:lnTo>
                  <a:lnTo>
                    <a:pt x="186580" y="919538"/>
                  </a:lnTo>
                  <a:lnTo>
                    <a:pt x="182459" y="919568"/>
                  </a:lnTo>
                  <a:lnTo>
                    <a:pt x="182459" y="922707"/>
                  </a:lnTo>
                  <a:lnTo>
                    <a:pt x="176952" y="928160"/>
                  </a:lnTo>
                  <a:close/>
                </a:path>
                <a:path w="1892934" h="1172210">
                  <a:moveTo>
                    <a:pt x="185645" y="921585"/>
                  </a:moveTo>
                  <a:lnTo>
                    <a:pt x="184404" y="920415"/>
                  </a:lnTo>
                  <a:lnTo>
                    <a:pt x="183461" y="919831"/>
                  </a:lnTo>
                  <a:lnTo>
                    <a:pt x="182459" y="919568"/>
                  </a:lnTo>
                  <a:lnTo>
                    <a:pt x="186575" y="919568"/>
                  </a:lnTo>
                  <a:lnTo>
                    <a:pt x="186617" y="920940"/>
                  </a:lnTo>
                  <a:lnTo>
                    <a:pt x="185645" y="921585"/>
                  </a:lnTo>
                  <a:close/>
                </a:path>
                <a:path w="1892934" h="1172210">
                  <a:moveTo>
                    <a:pt x="172040" y="932116"/>
                  </a:moveTo>
                  <a:lnTo>
                    <a:pt x="167118" y="932116"/>
                  </a:lnTo>
                  <a:lnTo>
                    <a:pt x="167816" y="931042"/>
                  </a:lnTo>
                  <a:lnTo>
                    <a:pt x="167816" y="929228"/>
                  </a:lnTo>
                  <a:lnTo>
                    <a:pt x="168556" y="927545"/>
                  </a:lnTo>
                  <a:lnTo>
                    <a:pt x="170185" y="928160"/>
                  </a:lnTo>
                  <a:lnTo>
                    <a:pt x="176952" y="928160"/>
                  </a:lnTo>
                  <a:lnTo>
                    <a:pt x="175102" y="929992"/>
                  </a:lnTo>
                  <a:lnTo>
                    <a:pt x="173109" y="929992"/>
                  </a:lnTo>
                  <a:lnTo>
                    <a:pt x="171331" y="930839"/>
                  </a:lnTo>
                  <a:lnTo>
                    <a:pt x="172040" y="932116"/>
                  </a:lnTo>
                  <a:close/>
                </a:path>
                <a:path w="1892934" h="1172210">
                  <a:moveTo>
                    <a:pt x="181170" y="933924"/>
                  </a:moveTo>
                  <a:lnTo>
                    <a:pt x="178288" y="931042"/>
                  </a:lnTo>
                  <a:lnTo>
                    <a:pt x="178352" y="930893"/>
                  </a:lnTo>
                  <a:lnTo>
                    <a:pt x="181641" y="927909"/>
                  </a:lnTo>
                  <a:lnTo>
                    <a:pt x="182954" y="927909"/>
                  </a:lnTo>
                  <a:lnTo>
                    <a:pt x="183974" y="927796"/>
                  </a:lnTo>
                  <a:lnTo>
                    <a:pt x="185525" y="928047"/>
                  </a:lnTo>
                  <a:lnTo>
                    <a:pt x="186027" y="928560"/>
                  </a:lnTo>
                  <a:lnTo>
                    <a:pt x="186564" y="928888"/>
                  </a:lnTo>
                  <a:lnTo>
                    <a:pt x="186092" y="929258"/>
                  </a:lnTo>
                  <a:lnTo>
                    <a:pt x="185698" y="929825"/>
                  </a:lnTo>
                  <a:lnTo>
                    <a:pt x="182918" y="929825"/>
                  </a:lnTo>
                  <a:lnTo>
                    <a:pt x="182249" y="930839"/>
                  </a:lnTo>
                  <a:lnTo>
                    <a:pt x="182360" y="932289"/>
                  </a:lnTo>
                  <a:lnTo>
                    <a:pt x="182453" y="933178"/>
                  </a:lnTo>
                  <a:lnTo>
                    <a:pt x="182107" y="933494"/>
                  </a:lnTo>
                  <a:lnTo>
                    <a:pt x="181689" y="933834"/>
                  </a:lnTo>
                  <a:lnTo>
                    <a:pt x="181408" y="933852"/>
                  </a:lnTo>
                  <a:lnTo>
                    <a:pt x="181170" y="933924"/>
                  </a:lnTo>
                  <a:close/>
                </a:path>
                <a:path w="1892934" h="1172210">
                  <a:moveTo>
                    <a:pt x="185603" y="929962"/>
                  </a:moveTo>
                  <a:lnTo>
                    <a:pt x="182918" y="929825"/>
                  </a:lnTo>
                  <a:lnTo>
                    <a:pt x="185698" y="929825"/>
                  </a:lnTo>
                  <a:lnTo>
                    <a:pt x="185603" y="929962"/>
                  </a:lnTo>
                  <a:close/>
                </a:path>
                <a:path w="1892934" h="1172210">
                  <a:moveTo>
                    <a:pt x="165877" y="936292"/>
                  </a:moveTo>
                  <a:lnTo>
                    <a:pt x="163986" y="936036"/>
                  </a:lnTo>
                  <a:lnTo>
                    <a:pt x="163789" y="935785"/>
                  </a:lnTo>
                  <a:lnTo>
                    <a:pt x="163574" y="933172"/>
                  </a:lnTo>
                  <a:lnTo>
                    <a:pt x="164010" y="932289"/>
                  </a:lnTo>
                  <a:lnTo>
                    <a:pt x="166086" y="931973"/>
                  </a:lnTo>
                  <a:lnTo>
                    <a:pt x="167118" y="932116"/>
                  </a:lnTo>
                  <a:lnTo>
                    <a:pt x="172040" y="932116"/>
                  </a:lnTo>
                  <a:lnTo>
                    <a:pt x="172739" y="933375"/>
                  </a:lnTo>
                  <a:lnTo>
                    <a:pt x="170806" y="934198"/>
                  </a:lnTo>
                  <a:lnTo>
                    <a:pt x="168920" y="934198"/>
                  </a:lnTo>
                  <a:lnTo>
                    <a:pt x="166665" y="936251"/>
                  </a:lnTo>
                  <a:lnTo>
                    <a:pt x="166223" y="936251"/>
                  </a:lnTo>
                  <a:lnTo>
                    <a:pt x="165877" y="936292"/>
                  </a:lnTo>
                  <a:close/>
                </a:path>
                <a:path w="1892934" h="1172210">
                  <a:moveTo>
                    <a:pt x="19126" y="1155434"/>
                  </a:moveTo>
                  <a:lnTo>
                    <a:pt x="17565" y="1155434"/>
                  </a:lnTo>
                  <a:lnTo>
                    <a:pt x="18902" y="1154802"/>
                  </a:lnTo>
                  <a:lnTo>
                    <a:pt x="19126" y="1155434"/>
                  </a:lnTo>
                  <a:close/>
                </a:path>
                <a:path w="1892934" h="1172210">
                  <a:moveTo>
                    <a:pt x="8406" y="1165577"/>
                  </a:moveTo>
                  <a:lnTo>
                    <a:pt x="1575" y="1165577"/>
                  </a:lnTo>
                  <a:lnTo>
                    <a:pt x="2231" y="1165500"/>
                  </a:lnTo>
                  <a:lnTo>
                    <a:pt x="5883" y="1161848"/>
                  </a:lnTo>
                  <a:lnTo>
                    <a:pt x="9003" y="1161818"/>
                  </a:lnTo>
                  <a:lnTo>
                    <a:pt x="10311" y="1159294"/>
                  </a:lnTo>
                  <a:lnTo>
                    <a:pt x="10425" y="1159139"/>
                  </a:lnTo>
                  <a:lnTo>
                    <a:pt x="12338" y="1157481"/>
                  </a:lnTo>
                  <a:lnTo>
                    <a:pt x="14427" y="1157385"/>
                  </a:lnTo>
                  <a:lnTo>
                    <a:pt x="16640" y="1155297"/>
                  </a:lnTo>
                  <a:lnTo>
                    <a:pt x="17565" y="1155434"/>
                  </a:lnTo>
                  <a:lnTo>
                    <a:pt x="19126" y="1155434"/>
                  </a:lnTo>
                  <a:lnTo>
                    <a:pt x="19707" y="1157069"/>
                  </a:lnTo>
                  <a:lnTo>
                    <a:pt x="18389" y="1157486"/>
                  </a:lnTo>
                  <a:lnTo>
                    <a:pt x="17655" y="1158471"/>
                  </a:lnTo>
                  <a:lnTo>
                    <a:pt x="16885" y="1159139"/>
                  </a:lnTo>
                  <a:lnTo>
                    <a:pt x="16593" y="1159294"/>
                  </a:lnTo>
                  <a:lnTo>
                    <a:pt x="16324" y="1159473"/>
                  </a:lnTo>
                  <a:lnTo>
                    <a:pt x="14331" y="1159652"/>
                  </a:lnTo>
                  <a:lnTo>
                    <a:pt x="8406" y="1165577"/>
                  </a:lnTo>
                  <a:close/>
                </a:path>
                <a:path w="1892934" h="1172210">
                  <a:moveTo>
                    <a:pt x="5" y="1171812"/>
                  </a:moveTo>
                  <a:lnTo>
                    <a:pt x="5" y="1165947"/>
                  </a:lnTo>
                  <a:lnTo>
                    <a:pt x="190" y="1165816"/>
                  </a:lnTo>
                  <a:lnTo>
                    <a:pt x="859" y="1165518"/>
                  </a:lnTo>
                  <a:lnTo>
                    <a:pt x="1575" y="1165577"/>
                  </a:lnTo>
                  <a:lnTo>
                    <a:pt x="8406" y="1165577"/>
                  </a:lnTo>
                  <a:lnTo>
                    <a:pt x="4093" y="1169891"/>
                  </a:lnTo>
                  <a:lnTo>
                    <a:pt x="2064" y="1169891"/>
                  </a:lnTo>
                  <a:lnTo>
                    <a:pt x="5" y="1171812"/>
                  </a:lnTo>
                  <a:close/>
                </a:path>
                <a:path w="1892934" h="1172210">
                  <a:moveTo>
                    <a:pt x="143884" y="802736"/>
                  </a:moveTo>
                  <a:lnTo>
                    <a:pt x="135525" y="802736"/>
                  </a:lnTo>
                  <a:lnTo>
                    <a:pt x="134553" y="801745"/>
                  </a:lnTo>
                  <a:lnTo>
                    <a:pt x="133807" y="801035"/>
                  </a:lnTo>
                  <a:lnTo>
                    <a:pt x="133520" y="800850"/>
                  </a:lnTo>
                  <a:lnTo>
                    <a:pt x="133180" y="800588"/>
                  </a:lnTo>
                  <a:lnTo>
                    <a:pt x="129201" y="800588"/>
                  </a:lnTo>
                  <a:lnTo>
                    <a:pt x="126187" y="797581"/>
                  </a:lnTo>
                  <a:lnTo>
                    <a:pt x="126109" y="796352"/>
                  </a:lnTo>
                  <a:lnTo>
                    <a:pt x="125710" y="795474"/>
                  </a:lnTo>
                  <a:lnTo>
                    <a:pt x="127249" y="794502"/>
                  </a:lnTo>
                  <a:lnTo>
                    <a:pt x="129147" y="796352"/>
                  </a:lnTo>
                  <a:lnTo>
                    <a:pt x="137267" y="796352"/>
                  </a:lnTo>
                  <a:lnTo>
                    <a:pt x="139785" y="798559"/>
                  </a:lnTo>
                  <a:lnTo>
                    <a:pt x="142404" y="798559"/>
                  </a:lnTo>
                  <a:lnTo>
                    <a:pt x="144738" y="798613"/>
                  </a:lnTo>
                  <a:lnTo>
                    <a:pt x="145400" y="799764"/>
                  </a:lnTo>
                  <a:lnTo>
                    <a:pt x="144475" y="802294"/>
                  </a:lnTo>
                  <a:lnTo>
                    <a:pt x="144117" y="802497"/>
                  </a:lnTo>
                  <a:lnTo>
                    <a:pt x="143884" y="802736"/>
                  </a:lnTo>
                  <a:close/>
                </a:path>
                <a:path w="1892934" h="1172210">
                  <a:moveTo>
                    <a:pt x="142404" y="798559"/>
                  </a:moveTo>
                  <a:lnTo>
                    <a:pt x="140603" y="798559"/>
                  </a:lnTo>
                  <a:lnTo>
                    <a:pt x="141629" y="798541"/>
                  </a:lnTo>
                  <a:lnTo>
                    <a:pt x="142404" y="798559"/>
                  </a:lnTo>
                  <a:close/>
                </a:path>
                <a:path w="1892934" h="1172210">
                  <a:moveTo>
                    <a:pt x="236941" y="1003488"/>
                  </a:moveTo>
                  <a:lnTo>
                    <a:pt x="220323" y="1003488"/>
                  </a:lnTo>
                  <a:lnTo>
                    <a:pt x="222506" y="1003017"/>
                  </a:lnTo>
                  <a:lnTo>
                    <a:pt x="223049" y="1002683"/>
                  </a:lnTo>
                  <a:lnTo>
                    <a:pt x="223640" y="1002397"/>
                  </a:lnTo>
                  <a:lnTo>
                    <a:pt x="226039" y="1000463"/>
                  </a:lnTo>
                  <a:lnTo>
                    <a:pt x="226518" y="1000463"/>
                  </a:lnTo>
                  <a:lnTo>
                    <a:pt x="228664" y="1002247"/>
                  </a:lnTo>
                  <a:lnTo>
                    <a:pt x="228891" y="1002516"/>
                  </a:lnTo>
                  <a:lnTo>
                    <a:pt x="229261" y="1002886"/>
                  </a:lnTo>
                  <a:lnTo>
                    <a:pt x="236961" y="1002886"/>
                  </a:lnTo>
                  <a:lnTo>
                    <a:pt x="236941" y="1003488"/>
                  </a:lnTo>
                  <a:close/>
                </a:path>
                <a:path w="1892934" h="1172210">
                  <a:moveTo>
                    <a:pt x="235780" y="1000994"/>
                  </a:moveTo>
                  <a:lnTo>
                    <a:pt x="233348" y="1000994"/>
                  </a:lnTo>
                  <a:lnTo>
                    <a:pt x="235126" y="1000833"/>
                  </a:lnTo>
                  <a:lnTo>
                    <a:pt x="235722" y="1000929"/>
                  </a:lnTo>
                  <a:close/>
                </a:path>
                <a:path w="1892934" h="1172210">
                  <a:moveTo>
                    <a:pt x="236961" y="1002886"/>
                  </a:moveTo>
                  <a:lnTo>
                    <a:pt x="229261" y="1002886"/>
                  </a:lnTo>
                  <a:lnTo>
                    <a:pt x="231594" y="1000929"/>
                  </a:lnTo>
                  <a:lnTo>
                    <a:pt x="232333" y="1000929"/>
                  </a:lnTo>
                  <a:lnTo>
                    <a:pt x="233348" y="1000994"/>
                  </a:lnTo>
                  <a:lnTo>
                    <a:pt x="235780" y="1000994"/>
                  </a:lnTo>
                  <a:lnTo>
                    <a:pt x="236880" y="1002247"/>
                  </a:lnTo>
                  <a:lnTo>
                    <a:pt x="236961" y="1002886"/>
                  </a:lnTo>
                  <a:close/>
                </a:path>
                <a:path w="1892934" h="1172210">
                  <a:moveTo>
                    <a:pt x="218891" y="1007122"/>
                  </a:moveTo>
                  <a:lnTo>
                    <a:pt x="215913" y="1004145"/>
                  </a:lnTo>
                  <a:lnTo>
                    <a:pt x="217769" y="1001788"/>
                  </a:lnTo>
                  <a:lnTo>
                    <a:pt x="220323" y="1003488"/>
                  </a:lnTo>
                  <a:lnTo>
                    <a:pt x="236941" y="1003488"/>
                  </a:lnTo>
                  <a:lnTo>
                    <a:pt x="235837" y="1005117"/>
                  </a:lnTo>
                  <a:lnTo>
                    <a:pt x="221086" y="1005117"/>
                  </a:lnTo>
                  <a:lnTo>
                    <a:pt x="218891" y="1007122"/>
                  </a:lnTo>
                  <a:close/>
                </a:path>
                <a:path w="1892934" h="1172210">
                  <a:moveTo>
                    <a:pt x="233569" y="1007194"/>
                  </a:moveTo>
                  <a:lnTo>
                    <a:pt x="227375" y="1007194"/>
                  </a:lnTo>
                  <a:lnTo>
                    <a:pt x="225156" y="1005117"/>
                  </a:lnTo>
                  <a:lnTo>
                    <a:pt x="235837" y="1005117"/>
                  </a:lnTo>
                  <a:lnTo>
                    <a:pt x="235675" y="1005356"/>
                  </a:lnTo>
                  <a:lnTo>
                    <a:pt x="234541" y="1006221"/>
                  </a:lnTo>
                  <a:lnTo>
                    <a:pt x="233569" y="1007194"/>
                  </a:lnTo>
                  <a:close/>
                </a:path>
                <a:path w="1892934" h="1172210">
                  <a:moveTo>
                    <a:pt x="5" y="758529"/>
                  </a:moveTo>
                  <a:lnTo>
                    <a:pt x="5" y="752145"/>
                  </a:lnTo>
                  <a:lnTo>
                    <a:pt x="399" y="751685"/>
                  </a:lnTo>
                  <a:lnTo>
                    <a:pt x="692" y="750880"/>
                  </a:lnTo>
                  <a:lnTo>
                    <a:pt x="1312" y="749006"/>
                  </a:lnTo>
                  <a:lnTo>
                    <a:pt x="1658" y="748672"/>
                  </a:lnTo>
                  <a:lnTo>
                    <a:pt x="2136" y="748565"/>
                  </a:lnTo>
                  <a:lnTo>
                    <a:pt x="2595" y="748935"/>
                  </a:lnTo>
                  <a:lnTo>
                    <a:pt x="2834" y="750158"/>
                  </a:lnTo>
                  <a:lnTo>
                    <a:pt x="2942" y="750880"/>
                  </a:lnTo>
                  <a:lnTo>
                    <a:pt x="3024" y="752145"/>
                  </a:lnTo>
                  <a:lnTo>
                    <a:pt x="3096" y="754162"/>
                  </a:lnTo>
                  <a:lnTo>
                    <a:pt x="6509" y="754907"/>
                  </a:lnTo>
                  <a:lnTo>
                    <a:pt x="6795" y="755271"/>
                  </a:lnTo>
                  <a:lnTo>
                    <a:pt x="7016" y="755737"/>
                  </a:lnTo>
                  <a:lnTo>
                    <a:pt x="6861" y="756101"/>
                  </a:lnTo>
                  <a:lnTo>
                    <a:pt x="6497" y="756512"/>
                  </a:lnTo>
                  <a:lnTo>
                    <a:pt x="6187" y="756805"/>
                  </a:lnTo>
                  <a:lnTo>
                    <a:pt x="5292" y="756841"/>
                  </a:lnTo>
                  <a:lnTo>
                    <a:pt x="1998" y="756841"/>
                  </a:lnTo>
                  <a:lnTo>
                    <a:pt x="340" y="758499"/>
                  </a:lnTo>
                  <a:lnTo>
                    <a:pt x="5" y="758529"/>
                  </a:lnTo>
                  <a:close/>
                </a:path>
                <a:path w="1892934" h="1172210">
                  <a:moveTo>
                    <a:pt x="4546" y="756870"/>
                  </a:moveTo>
                  <a:lnTo>
                    <a:pt x="3180" y="756841"/>
                  </a:lnTo>
                  <a:lnTo>
                    <a:pt x="5292" y="756841"/>
                  </a:lnTo>
                  <a:lnTo>
                    <a:pt x="4546" y="756870"/>
                  </a:lnTo>
                  <a:close/>
                </a:path>
                <a:path w="1892934" h="1172210">
                  <a:moveTo>
                    <a:pt x="107655" y="957164"/>
                  </a:moveTo>
                  <a:lnTo>
                    <a:pt x="102852" y="957110"/>
                  </a:lnTo>
                  <a:lnTo>
                    <a:pt x="97906" y="957110"/>
                  </a:lnTo>
                  <a:lnTo>
                    <a:pt x="92885" y="951817"/>
                  </a:lnTo>
                  <a:lnTo>
                    <a:pt x="92749" y="950952"/>
                  </a:lnTo>
                  <a:lnTo>
                    <a:pt x="92684" y="950708"/>
                  </a:lnTo>
                  <a:lnTo>
                    <a:pt x="92285" y="949544"/>
                  </a:lnTo>
                  <a:lnTo>
                    <a:pt x="93926" y="948989"/>
                  </a:lnTo>
                  <a:lnTo>
                    <a:pt x="96026" y="950708"/>
                  </a:lnTo>
                  <a:lnTo>
                    <a:pt x="99952" y="950708"/>
                  </a:lnTo>
                  <a:lnTo>
                    <a:pt x="100101" y="950952"/>
                  </a:lnTo>
                  <a:lnTo>
                    <a:pt x="100829" y="951835"/>
                  </a:lnTo>
                  <a:lnTo>
                    <a:pt x="101814" y="955153"/>
                  </a:lnTo>
                  <a:lnTo>
                    <a:pt x="112861" y="955153"/>
                  </a:lnTo>
                  <a:lnTo>
                    <a:pt x="113109" y="955457"/>
                  </a:lnTo>
                  <a:lnTo>
                    <a:pt x="113508" y="956221"/>
                  </a:lnTo>
                  <a:lnTo>
                    <a:pt x="113204" y="957038"/>
                  </a:lnTo>
                  <a:lnTo>
                    <a:pt x="107655" y="957164"/>
                  </a:lnTo>
                  <a:close/>
                </a:path>
                <a:path w="1892934" h="1172210">
                  <a:moveTo>
                    <a:pt x="99952" y="950708"/>
                  </a:moveTo>
                  <a:lnTo>
                    <a:pt x="96026" y="950708"/>
                  </a:lnTo>
                  <a:lnTo>
                    <a:pt x="97661" y="949073"/>
                  </a:lnTo>
                  <a:lnTo>
                    <a:pt x="99266" y="949580"/>
                  </a:lnTo>
                  <a:lnTo>
                    <a:pt x="99952" y="950708"/>
                  </a:lnTo>
                  <a:close/>
                </a:path>
                <a:path w="1892934" h="1172210">
                  <a:moveTo>
                    <a:pt x="112861" y="955153"/>
                  </a:moveTo>
                  <a:lnTo>
                    <a:pt x="101814" y="955153"/>
                  </a:lnTo>
                  <a:lnTo>
                    <a:pt x="104260" y="952969"/>
                  </a:lnTo>
                  <a:lnTo>
                    <a:pt x="106265" y="952969"/>
                  </a:lnTo>
                  <a:lnTo>
                    <a:pt x="108437" y="955028"/>
                  </a:lnTo>
                  <a:lnTo>
                    <a:pt x="111920" y="955028"/>
                  </a:lnTo>
                  <a:lnTo>
                    <a:pt x="112798" y="955075"/>
                  </a:lnTo>
                  <a:close/>
                </a:path>
                <a:path w="1892934" h="1172210">
                  <a:moveTo>
                    <a:pt x="111920" y="955028"/>
                  </a:moveTo>
                  <a:lnTo>
                    <a:pt x="109797" y="955028"/>
                  </a:lnTo>
                  <a:lnTo>
                    <a:pt x="111175" y="954992"/>
                  </a:lnTo>
                  <a:lnTo>
                    <a:pt x="111920" y="955028"/>
                  </a:lnTo>
                  <a:close/>
                </a:path>
                <a:path w="1892934" h="1172210">
                  <a:moveTo>
                    <a:pt x="127118" y="848529"/>
                  </a:moveTo>
                  <a:lnTo>
                    <a:pt x="124946" y="846572"/>
                  </a:lnTo>
                  <a:lnTo>
                    <a:pt x="122834" y="846387"/>
                  </a:lnTo>
                  <a:lnTo>
                    <a:pt x="121229" y="844782"/>
                  </a:lnTo>
                  <a:lnTo>
                    <a:pt x="116635" y="844257"/>
                  </a:lnTo>
                  <a:lnTo>
                    <a:pt x="113622" y="841381"/>
                  </a:lnTo>
                  <a:lnTo>
                    <a:pt x="113597" y="834448"/>
                  </a:lnTo>
                  <a:lnTo>
                    <a:pt x="113723" y="832258"/>
                  </a:lnTo>
                  <a:lnTo>
                    <a:pt x="114570" y="832014"/>
                  </a:lnTo>
                  <a:lnTo>
                    <a:pt x="115304" y="832527"/>
                  </a:lnTo>
                  <a:lnTo>
                    <a:pt x="115632" y="832813"/>
                  </a:lnTo>
                  <a:lnTo>
                    <a:pt x="115704" y="835075"/>
                  </a:lnTo>
                  <a:lnTo>
                    <a:pt x="119403" y="838780"/>
                  </a:lnTo>
                  <a:lnTo>
                    <a:pt x="120621" y="842342"/>
                  </a:lnTo>
                  <a:lnTo>
                    <a:pt x="122882" y="842342"/>
                  </a:lnTo>
                  <a:lnTo>
                    <a:pt x="125131" y="844472"/>
                  </a:lnTo>
                  <a:lnTo>
                    <a:pt x="127178" y="844472"/>
                  </a:lnTo>
                  <a:lnTo>
                    <a:pt x="128681" y="846692"/>
                  </a:lnTo>
                  <a:lnTo>
                    <a:pt x="127118" y="848529"/>
                  </a:lnTo>
                  <a:close/>
                </a:path>
                <a:path w="1892934" h="1172210">
                  <a:moveTo>
                    <a:pt x="76226" y="1007426"/>
                  </a:moveTo>
                  <a:lnTo>
                    <a:pt x="70770" y="1007426"/>
                  </a:lnTo>
                  <a:lnTo>
                    <a:pt x="72685" y="1007128"/>
                  </a:lnTo>
                  <a:lnTo>
                    <a:pt x="73223" y="1006669"/>
                  </a:lnTo>
                  <a:lnTo>
                    <a:pt x="73860" y="1005923"/>
                  </a:lnTo>
                  <a:lnTo>
                    <a:pt x="75525" y="1005064"/>
                  </a:lnTo>
                  <a:lnTo>
                    <a:pt x="76533" y="1004986"/>
                  </a:lnTo>
                  <a:lnTo>
                    <a:pt x="77452" y="1004759"/>
                  </a:lnTo>
                  <a:lnTo>
                    <a:pt x="81074" y="1001138"/>
                  </a:lnTo>
                  <a:lnTo>
                    <a:pt x="83586" y="1000553"/>
                  </a:lnTo>
                  <a:lnTo>
                    <a:pt x="84254" y="1002128"/>
                  </a:lnTo>
                  <a:lnTo>
                    <a:pt x="79194" y="1007188"/>
                  </a:lnTo>
                  <a:lnTo>
                    <a:pt x="76402" y="1007224"/>
                  </a:lnTo>
                  <a:lnTo>
                    <a:pt x="76229" y="1007379"/>
                  </a:lnTo>
                  <a:close/>
                </a:path>
                <a:path w="1892934" h="1172210">
                  <a:moveTo>
                    <a:pt x="85549" y="1009175"/>
                  </a:moveTo>
                  <a:lnTo>
                    <a:pt x="84409" y="1008500"/>
                  </a:lnTo>
                  <a:lnTo>
                    <a:pt x="84326" y="1007450"/>
                  </a:lnTo>
                  <a:lnTo>
                    <a:pt x="84409" y="1006155"/>
                  </a:lnTo>
                  <a:lnTo>
                    <a:pt x="85054" y="1005243"/>
                  </a:lnTo>
                  <a:lnTo>
                    <a:pt x="86014" y="1005243"/>
                  </a:lnTo>
                  <a:lnTo>
                    <a:pt x="87858" y="1004819"/>
                  </a:lnTo>
                  <a:lnTo>
                    <a:pt x="88586" y="1003990"/>
                  </a:lnTo>
                  <a:lnTo>
                    <a:pt x="89815" y="1003125"/>
                  </a:lnTo>
                  <a:lnTo>
                    <a:pt x="90901" y="1002743"/>
                  </a:lnTo>
                  <a:lnTo>
                    <a:pt x="92500" y="1003047"/>
                  </a:lnTo>
                  <a:lnTo>
                    <a:pt x="93729" y="1003125"/>
                  </a:lnTo>
                  <a:lnTo>
                    <a:pt x="95030" y="1003793"/>
                  </a:lnTo>
                  <a:lnTo>
                    <a:pt x="95078" y="1004354"/>
                  </a:lnTo>
                  <a:lnTo>
                    <a:pt x="93227" y="1005064"/>
                  </a:lnTo>
                  <a:lnTo>
                    <a:pt x="92315" y="1005189"/>
                  </a:lnTo>
                  <a:lnTo>
                    <a:pt x="91396" y="1005410"/>
                  </a:lnTo>
                  <a:lnTo>
                    <a:pt x="90778" y="1006669"/>
                  </a:lnTo>
                  <a:lnTo>
                    <a:pt x="87768" y="1006669"/>
                  </a:lnTo>
                  <a:lnTo>
                    <a:pt x="85972" y="1008900"/>
                  </a:lnTo>
                  <a:lnTo>
                    <a:pt x="85549" y="1009175"/>
                  </a:lnTo>
                  <a:close/>
                </a:path>
                <a:path w="1892934" h="1172210">
                  <a:moveTo>
                    <a:pt x="75036" y="1013429"/>
                  </a:moveTo>
                  <a:lnTo>
                    <a:pt x="72870" y="1011358"/>
                  </a:lnTo>
                  <a:lnTo>
                    <a:pt x="67727" y="1011358"/>
                  </a:lnTo>
                  <a:lnTo>
                    <a:pt x="67768" y="1008226"/>
                  </a:lnTo>
                  <a:lnTo>
                    <a:pt x="68902" y="1006418"/>
                  </a:lnTo>
                  <a:lnTo>
                    <a:pt x="70770" y="1007426"/>
                  </a:lnTo>
                  <a:lnTo>
                    <a:pt x="76226" y="1007426"/>
                  </a:lnTo>
                  <a:lnTo>
                    <a:pt x="75901" y="1011746"/>
                  </a:lnTo>
                  <a:lnTo>
                    <a:pt x="75668" y="1012987"/>
                  </a:lnTo>
                  <a:lnTo>
                    <a:pt x="75268" y="1013196"/>
                  </a:lnTo>
                  <a:lnTo>
                    <a:pt x="75036" y="1013429"/>
                  </a:lnTo>
                  <a:close/>
                </a:path>
                <a:path w="1892934" h="1172210">
                  <a:moveTo>
                    <a:pt x="90394" y="1007450"/>
                  </a:moveTo>
                  <a:lnTo>
                    <a:pt x="87768" y="1006669"/>
                  </a:lnTo>
                  <a:lnTo>
                    <a:pt x="90778" y="1006669"/>
                  </a:lnTo>
                  <a:lnTo>
                    <a:pt x="90394" y="1007450"/>
                  </a:lnTo>
                  <a:close/>
                </a:path>
                <a:path w="1892934" h="1172210">
                  <a:moveTo>
                    <a:pt x="238580" y="994705"/>
                  </a:moveTo>
                  <a:lnTo>
                    <a:pt x="233079" y="994610"/>
                  </a:lnTo>
                  <a:lnTo>
                    <a:pt x="232820" y="994168"/>
                  </a:lnTo>
                  <a:lnTo>
                    <a:pt x="232722" y="993661"/>
                  </a:lnTo>
                  <a:lnTo>
                    <a:pt x="232864" y="993100"/>
                  </a:lnTo>
                  <a:lnTo>
                    <a:pt x="233246" y="992898"/>
                  </a:lnTo>
                  <a:lnTo>
                    <a:pt x="233527" y="992617"/>
                  </a:lnTo>
                  <a:lnTo>
                    <a:pt x="237584" y="992617"/>
                  </a:lnTo>
                  <a:lnTo>
                    <a:pt x="239845" y="990511"/>
                  </a:lnTo>
                  <a:lnTo>
                    <a:pt x="241820" y="990511"/>
                  </a:lnTo>
                  <a:lnTo>
                    <a:pt x="244034" y="988405"/>
                  </a:lnTo>
                  <a:lnTo>
                    <a:pt x="248628" y="988405"/>
                  </a:lnTo>
                  <a:lnTo>
                    <a:pt x="249493" y="990720"/>
                  </a:lnTo>
                  <a:lnTo>
                    <a:pt x="249171" y="992337"/>
                  </a:lnTo>
                  <a:lnTo>
                    <a:pt x="249076" y="993661"/>
                  </a:lnTo>
                  <a:lnTo>
                    <a:pt x="248610" y="994168"/>
                  </a:lnTo>
                  <a:lnTo>
                    <a:pt x="248378" y="994634"/>
                  </a:lnTo>
                  <a:lnTo>
                    <a:pt x="238580" y="994705"/>
                  </a:lnTo>
                  <a:close/>
                </a:path>
                <a:path w="1892934" h="1172210">
                  <a:moveTo>
                    <a:pt x="214727" y="892366"/>
                  </a:moveTo>
                  <a:lnTo>
                    <a:pt x="210645" y="892366"/>
                  </a:lnTo>
                  <a:lnTo>
                    <a:pt x="213020" y="890212"/>
                  </a:lnTo>
                  <a:lnTo>
                    <a:pt x="215830" y="891018"/>
                  </a:lnTo>
                  <a:lnTo>
                    <a:pt x="214727" y="892366"/>
                  </a:lnTo>
                  <a:close/>
                </a:path>
                <a:path w="1892934" h="1172210">
                  <a:moveTo>
                    <a:pt x="202238" y="902748"/>
                  </a:moveTo>
                  <a:lnTo>
                    <a:pt x="201814" y="902498"/>
                  </a:lnTo>
                  <a:lnTo>
                    <a:pt x="200645" y="900039"/>
                  </a:lnTo>
                  <a:lnTo>
                    <a:pt x="201647" y="897689"/>
                  </a:lnTo>
                  <a:lnTo>
                    <a:pt x="201134" y="895666"/>
                  </a:lnTo>
                  <a:lnTo>
                    <a:pt x="204332" y="892474"/>
                  </a:lnTo>
                  <a:lnTo>
                    <a:pt x="206343" y="892474"/>
                  </a:lnTo>
                  <a:lnTo>
                    <a:pt x="208533" y="890385"/>
                  </a:lnTo>
                  <a:lnTo>
                    <a:pt x="210645" y="892366"/>
                  </a:lnTo>
                  <a:lnTo>
                    <a:pt x="214727" y="892366"/>
                  </a:lnTo>
                  <a:lnTo>
                    <a:pt x="213199" y="894234"/>
                  </a:lnTo>
                  <a:lnTo>
                    <a:pt x="210446" y="894795"/>
                  </a:lnTo>
                  <a:lnTo>
                    <a:pt x="206677" y="894795"/>
                  </a:lnTo>
                  <a:lnTo>
                    <a:pt x="204809" y="895105"/>
                  </a:lnTo>
                  <a:lnTo>
                    <a:pt x="205633" y="896722"/>
                  </a:lnTo>
                  <a:lnTo>
                    <a:pt x="205311" y="897695"/>
                  </a:lnTo>
                  <a:lnTo>
                    <a:pt x="203330" y="899902"/>
                  </a:lnTo>
                  <a:lnTo>
                    <a:pt x="203264" y="901358"/>
                  </a:lnTo>
                  <a:lnTo>
                    <a:pt x="203043" y="902277"/>
                  </a:lnTo>
                  <a:lnTo>
                    <a:pt x="202697" y="902581"/>
                  </a:lnTo>
                  <a:lnTo>
                    <a:pt x="202238" y="902748"/>
                  </a:lnTo>
                  <a:close/>
                </a:path>
                <a:path w="1892934" h="1172210">
                  <a:moveTo>
                    <a:pt x="207721" y="896424"/>
                  </a:moveTo>
                  <a:lnTo>
                    <a:pt x="207453" y="895266"/>
                  </a:lnTo>
                  <a:lnTo>
                    <a:pt x="206677" y="894795"/>
                  </a:lnTo>
                  <a:lnTo>
                    <a:pt x="210446" y="894795"/>
                  </a:lnTo>
                  <a:lnTo>
                    <a:pt x="208879" y="896268"/>
                  </a:lnTo>
                  <a:lnTo>
                    <a:pt x="207721" y="896424"/>
                  </a:lnTo>
                  <a:close/>
                </a:path>
                <a:path w="1892934" h="1172210">
                  <a:moveTo>
                    <a:pt x="114696" y="856901"/>
                  </a:moveTo>
                  <a:lnTo>
                    <a:pt x="114481" y="856722"/>
                  </a:lnTo>
                  <a:lnTo>
                    <a:pt x="114111" y="856567"/>
                  </a:lnTo>
                  <a:lnTo>
                    <a:pt x="113519" y="854872"/>
                  </a:lnTo>
                  <a:lnTo>
                    <a:pt x="113502" y="853046"/>
                  </a:lnTo>
                  <a:lnTo>
                    <a:pt x="111784" y="852020"/>
                  </a:lnTo>
                  <a:lnTo>
                    <a:pt x="111820" y="851567"/>
                  </a:lnTo>
                  <a:lnTo>
                    <a:pt x="112112" y="851125"/>
                  </a:lnTo>
                  <a:lnTo>
                    <a:pt x="112411" y="850755"/>
                  </a:lnTo>
                  <a:lnTo>
                    <a:pt x="119463" y="850672"/>
                  </a:lnTo>
                  <a:lnTo>
                    <a:pt x="123270" y="850797"/>
                  </a:lnTo>
                  <a:lnTo>
                    <a:pt x="123884" y="851656"/>
                  </a:lnTo>
                  <a:lnTo>
                    <a:pt x="124157" y="853046"/>
                  </a:lnTo>
                  <a:lnTo>
                    <a:pt x="124123" y="854240"/>
                  </a:lnTo>
                  <a:lnTo>
                    <a:pt x="122763" y="854872"/>
                  </a:lnTo>
                  <a:lnTo>
                    <a:pt x="116891" y="854872"/>
                  </a:lnTo>
                  <a:lnTo>
                    <a:pt x="114696" y="856901"/>
                  </a:lnTo>
                  <a:close/>
                </a:path>
                <a:path w="1892934" h="1172210">
                  <a:moveTo>
                    <a:pt x="109481" y="858923"/>
                  </a:moveTo>
                  <a:lnTo>
                    <a:pt x="102273" y="858923"/>
                  </a:lnTo>
                  <a:lnTo>
                    <a:pt x="103938" y="857259"/>
                  </a:lnTo>
                  <a:lnTo>
                    <a:pt x="105483" y="856811"/>
                  </a:lnTo>
                  <a:lnTo>
                    <a:pt x="107118" y="856722"/>
                  </a:lnTo>
                  <a:lnTo>
                    <a:pt x="109469" y="857599"/>
                  </a:lnTo>
                  <a:lnTo>
                    <a:pt x="109678" y="858279"/>
                  </a:lnTo>
                  <a:lnTo>
                    <a:pt x="109481" y="858923"/>
                  </a:lnTo>
                  <a:close/>
                </a:path>
                <a:path w="1892934" h="1172210">
                  <a:moveTo>
                    <a:pt x="102058" y="863219"/>
                  </a:moveTo>
                  <a:lnTo>
                    <a:pt x="97959" y="863219"/>
                  </a:lnTo>
                  <a:lnTo>
                    <a:pt x="97178" y="862724"/>
                  </a:lnTo>
                  <a:lnTo>
                    <a:pt x="96921" y="862175"/>
                  </a:lnTo>
                  <a:lnTo>
                    <a:pt x="98395" y="860833"/>
                  </a:lnTo>
                  <a:lnTo>
                    <a:pt x="99224" y="859896"/>
                  </a:lnTo>
                  <a:lnTo>
                    <a:pt x="99039" y="857981"/>
                  </a:lnTo>
                  <a:lnTo>
                    <a:pt x="99827" y="857545"/>
                  </a:lnTo>
                  <a:lnTo>
                    <a:pt x="100191" y="857193"/>
                  </a:lnTo>
                  <a:lnTo>
                    <a:pt x="102273" y="858923"/>
                  </a:lnTo>
                  <a:lnTo>
                    <a:pt x="109481" y="858923"/>
                  </a:lnTo>
                  <a:lnTo>
                    <a:pt x="109439" y="859061"/>
                  </a:lnTo>
                  <a:lnTo>
                    <a:pt x="110408" y="859061"/>
                  </a:lnTo>
                  <a:lnTo>
                    <a:pt x="112525" y="861143"/>
                  </a:lnTo>
                  <a:lnTo>
                    <a:pt x="104266" y="861143"/>
                  </a:lnTo>
                  <a:lnTo>
                    <a:pt x="102058" y="863219"/>
                  </a:lnTo>
                  <a:close/>
                </a:path>
                <a:path w="1892934" h="1172210">
                  <a:moveTo>
                    <a:pt x="110408" y="859061"/>
                  </a:moveTo>
                  <a:lnTo>
                    <a:pt x="109779" y="859061"/>
                  </a:lnTo>
                  <a:lnTo>
                    <a:pt x="110269" y="858923"/>
                  </a:lnTo>
                  <a:lnTo>
                    <a:pt x="110408" y="859061"/>
                  </a:lnTo>
                  <a:close/>
                </a:path>
                <a:path w="1892934" h="1172210">
                  <a:moveTo>
                    <a:pt x="112834" y="867557"/>
                  </a:moveTo>
                  <a:lnTo>
                    <a:pt x="110734" y="865487"/>
                  </a:lnTo>
                  <a:lnTo>
                    <a:pt x="109027" y="863840"/>
                  </a:lnTo>
                  <a:lnTo>
                    <a:pt x="107202" y="861966"/>
                  </a:lnTo>
                  <a:lnTo>
                    <a:pt x="107351" y="861483"/>
                  </a:lnTo>
                  <a:lnTo>
                    <a:pt x="107351" y="861143"/>
                  </a:lnTo>
                  <a:lnTo>
                    <a:pt x="112525" y="861143"/>
                  </a:lnTo>
                  <a:lnTo>
                    <a:pt x="117596" y="866286"/>
                  </a:lnTo>
                  <a:lnTo>
                    <a:pt x="114021" y="866286"/>
                  </a:lnTo>
                  <a:lnTo>
                    <a:pt x="112834" y="867557"/>
                  </a:lnTo>
                  <a:close/>
                </a:path>
                <a:path w="1892934" h="1172210">
                  <a:moveTo>
                    <a:pt x="116313" y="868828"/>
                  </a:moveTo>
                  <a:lnTo>
                    <a:pt x="114021" y="866286"/>
                  </a:lnTo>
                  <a:lnTo>
                    <a:pt x="117596" y="866286"/>
                  </a:lnTo>
                  <a:lnTo>
                    <a:pt x="116313" y="868828"/>
                  </a:lnTo>
                  <a:close/>
                </a:path>
                <a:path w="1892934" h="1172210">
                  <a:moveTo>
                    <a:pt x="118771" y="902820"/>
                  </a:moveTo>
                  <a:lnTo>
                    <a:pt x="113699" y="897748"/>
                  </a:lnTo>
                  <a:lnTo>
                    <a:pt x="114159" y="897372"/>
                  </a:lnTo>
                  <a:lnTo>
                    <a:pt x="114606" y="896698"/>
                  </a:lnTo>
                  <a:lnTo>
                    <a:pt x="117088" y="896543"/>
                  </a:lnTo>
                  <a:lnTo>
                    <a:pt x="119099" y="896614"/>
                  </a:lnTo>
                  <a:lnTo>
                    <a:pt x="120800" y="896614"/>
                  </a:lnTo>
                  <a:lnTo>
                    <a:pt x="122745" y="898530"/>
                  </a:lnTo>
                  <a:lnTo>
                    <a:pt x="124451" y="900176"/>
                  </a:lnTo>
                  <a:lnTo>
                    <a:pt x="125077" y="900821"/>
                  </a:lnTo>
                  <a:lnTo>
                    <a:pt x="120913" y="900821"/>
                  </a:lnTo>
                  <a:lnTo>
                    <a:pt x="118771" y="902820"/>
                  </a:lnTo>
                  <a:close/>
                </a:path>
                <a:path w="1892934" h="1172210">
                  <a:moveTo>
                    <a:pt x="126128" y="902873"/>
                  </a:moveTo>
                  <a:lnTo>
                    <a:pt x="123067" y="902873"/>
                  </a:lnTo>
                  <a:lnTo>
                    <a:pt x="120913" y="900821"/>
                  </a:lnTo>
                  <a:lnTo>
                    <a:pt x="125077" y="900821"/>
                  </a:lnTo>
                  <a:lnTo>
                    <a:pt x="126277" y="902050"/>
                  </a:lnTo>
                  <a:lnTo>
                    <a:pt x="126128" y="902533"/>
                  </a:lnTo>
                  <a:lnTo>
                    <a:pt x="126128" y="902873"/>
                  </a:lnTo>
                  <a:close/>
                </a:path>
                <a:path w="1892934" h="1172210">
                  <a:moveTo>
                    <a:pt x="132446" y="911316"/>
                  </a:moveTo>
                  <a:lnTo>
                    <a:pt x="131551" y="911298"/>
                  </a:lnTo>
                  <a:lnTo>
                    <a:pt x="129356" y="909401"/>
                  </a:lnTo>
                  <a:lnTo>
                    <a:pt x="127697" y="907706"/>
                  </a:lnTo>
                  <a:lnTo>
                    <a:pt x="126134" y="906203"/>
                  </a:lnTo>
                  <a:lnTo>
                    <a:pt x="126134" y="902874"/>
                  </a:lnTo>
                  <a:lnTo>
                    <a:pt x="126474" y="902873"/>
                  </a:lnTo>
                  <a:lnTo>
                    <a:pt x="126957" y="902730"/>
                  </a:lnTo>
                  <a:lnTo>
                    <a:pt x="129541" y="905272"/>
                  </a:lnTo>
                  <a:lnTo>
                    <a:pt x="134296" y="910105"/>
                  </a:lnTo>
                  <a:lnTo>
                    <a:pt x="133920" y="910445"/>
                  </a:lnTo>
                  <a:lnTo>
                    <a:pt x="133538" y="911036"/>
                  </a:lnTo>
                  <a:lnTo>
                    <a:pt x="132446" y="911316"/>
                  </a:lnTo>
                  <a:close/>
                </a:path>
                <a:path w="1892934" h="1172210">
                  <a:moveTo>
                    <a:pt x="239834" y="869371"/>
                  </a:moveTo>
                  <a:lnTo>
                    <a:pt x="237113" y="866817"/>
                  </a:lnTo>
                  <a:lnTo>
                    <a:pt x="236467" y="865147"/>
                  </a:lnTo>
                  <a:lnTo>
                    <a:pt x="236507" y="864532"/>
                  </a:lnTo>
                  <a:lnTo>
                    <a:pt x="236631" y="863321"/>
                  </a:lnTo>
                  <a:lnTo>
                    <a:pt x="236999" y="861925"/>
                  </a:lnTo>
                  <a:lnTo>
                    <a:pt x="237715" y="860695"/>
                  </a:lnTo>
                  <a:lnTo>
                    <a:pt x="238867" y="861286"/>
                  </a:lnTo>
                  <a:lnTo>
                    <a:pt x="240074" y="861286"/>
                  </a:lnTo>
                  <a:lnTo>
                    <a:pt x="241612" y="861937"/>
                  </a:lnTo>
                  <a:lnTo>
                    <a:pt x="240030" y="864532"/>
                  </a:lnTo>
                  <a:lnTo>
                    <a:pt x="242023" y="865147"/>
                  </a:lnTo>
                  <a:lnTo>
                    <a:pt x="245584" y="865147"/>
                  </a:lnTo>
                  <a:lnTo>
                    <a:pt x="244786" y="866668"/>
                  </a:lnTo>
                  <a:lnTo>
                    <a:pt x="244908" y="867551"/>
                  </a:lnTo>
                  <a:lnTo>
                    <a:pt x="242059" y="867551"/>
                  </a:lnTo>
                  <a:lnTo>
                    <a:pt x="239834" y="869371"/>
                  </a:lnTo>
                  <a:close/>
                </a:path>
                <a:path w="1892934" h="1172210">
                  <a:moveTo>
                    <a:pt x="240074" y="861286"/>
                  </a:moveTo>
                  <a:lnTo>
                    <a:pt x="238867" y="861286"/>
                  </a:lnTo>
                  <a:lnTo>
                    <a:pt x="239750" y="861149"/>
                  </a:lnTo>
                  <a:lnTo>
                    <a:pt x="240074" y="861286"/>
                  </a:lnTo>
                  <a:close/>
                </a:path>
                <a:path w="1892934" h="1172210">
                  <a:moveTo>
                    <a:pt x="245584" y="865147"/>
                  </a:moveTo>
                  <a:lnTo>
                    <a:pt x="242023" y="865147"/>
                  </a:lnTo>
                  <a:lnTo>
                    <a:pt x="244141" y="863321"/>
                  </a:lnTo>
                  <a:lnTo>
                    <a:pt x="245740" y="864848"/>
                  </a:lnTo>
                  <a:lnTo>
                    <a:pt x="245584" y="865147"/>
                  </a:lnTo>
                  <a:close/>
                </a:path>
                <a:path w="1892934" h="1172210">
                  <a:moveTo>
                    <a:pt x="243950" y="869449"/>
                  </a:moveTo>
                  <a:lnTo>
                    <a:pt x="243461" y="869204"/>
                  </a:lnTo>
                  <a:lnTo>
                    <a:pt x="242757" y="868172"/>
                  </a:lnTo>
                  <a:lnTo>
                    <a:pt x="242465" y="867957"/>
                  </a:lnTo>
                  <a:lnTo>
                    <a:pt x="242059" y="867551"/>
                  </a:lnTo>
                  <a:lnTo>
                    <a:pt x="244908" y="867551"/>
                  </a:lnTo>
                  <a:lnTo>
                    <a:pt x="245042" y="868518"/>
                  </a:lnTo>
                  <a:lnTo>
                    <a:pt x="243950" y="869449"/>
                  </a:lnTo>
                  <a:close/>
                </a:path>
                <a:path w="1892934" h="1172210">
                  <a:moveTo>
                    <a:pt x="163039" y="1067773"/>
                  </a:moveTo>
                  <a:lnTo>
                    <a:pt x="160549" y="1067773"/>
                  </a:lnTo>
                  <a:lnTo>
                    <a:pt x="162375" y="1067552"/>
                  </a:lnTo>
                  <a:lnTo>
                    <a:pt x="162984" y="1067659"/>
                  </a:lnTo>
                  <a:close/>
                </a:path>
                <a:path w="1892934" h="1172210">
                  <a:moveTo>
                    <a:pt x="162669" y="1069772"/>
                  </a:moveTo>
                  <a:lnTo>
                    <a:pt x="156277" y="1069772"/>
                  </a:lnTo>
                  <a:lnTo>
                    <a:pt x="158503" y="1067683"/>
                  </a:lnTo>
                  <a:lnTo>
                    <a:pt x="159499" y="1067683"/>
                  </a:lnTo>
                  <a:lnTo>
                    <a:pt x="160549" y="1067773"/>
                  </a:lnTo>
                  <a:lnTo>
                    <a:pt x="163045" y="1067785"/>
                  </a:lnTo>
                  <a:lnTo>
                    <a:pt x="163568" y="1068858"/>
                  </a:lnTo>
                  <a:lnTo>
                    <a:pt x="163216" y="1069324"/>
                  </a:lnTo>
                  <a:lnTo>
                    <a:pt x="162669" y="1069772"/>
                  </a:lnTo>
                  <a:close/>
                </a:path>
                <a:path w="1892934" h="1172210">
                  <a:moveTo>
                    <a:pt x="154332" y="1073644"/>
                  </a:moveTo>
                  <a:lnTo>
                    <a:pt x="151152" y="1070923"/>
                  </a:lnTo>
                  <a:lnTo>
                    <a:pt x="151259" y="1068632"/>
                  </a:lnTo>
                  <a:lnTo>
                    <a:pt x="152184" y="1067785"/>
                  </a:lnTo>
                  <a:lnTo>
                    <a:pt x="154189" y="1069664"/>
                  </a:lnTo>
                  <a:lnTo>
                    <a:pt x="156277" y="1069772"/>
                  </a:lnTo>
                  <a:lnTo>
                    <a:pt x="162669" y="1069772"/>
                  </a:lnTo>
                  <a:lnTo>
                    <a:pt x="161772" y="1070505"/>
                  </a:lnTo>
                  <a:lnTo>
                    <a:pt x="161056" y="1071227"/>
                  </a:lnTo>
                  <a:lnTo>
                    <a:pt x="160281" y="1071943"/>
                  </a:lnTo>
                  <a:lnTo>
                    <a:pt x="156402" y="1071943"/>
                  </a:lnTo>
                  <a:lnTo>
                    <a:pt x="154332" y="1073644"/>
                  </a:lnTo>
                  <a:close/>
                </a:path>
                <a:path w="1892934" h="1172210">
                  <a:moveTo>
                    <a:pt x="187393" y="1017892"/>
                  </a:moveTo>
                  <a:lnTo>
                    <a:pt x="186522" y="1017522"/>
                  </a:lnTo>
                  <a:lnTo>
                    <a:pt x="186629" y="1014449"/>
                  </a:lnTo>
                  <a:lnTo>
                    <a:pt x="191945" y="1009348"/>
                  </a:lnTo>
                  <a:lnTo>
                    <a:pt x="195883" y="1009348"/>
                  </a:lnTo>
                  <a:lnTo>
                    <a:pt x="197250" y="1009974"/>
                  </a:lnTo>
                  <a:lnTo>
                    <a:pt x="197315" y="1011191"/>
                  </a:lnTo>
                  <a:lnTo>
                    <a:pt x="196772" y="1012713"/>
                  </a:lnTo>
                  <a:lnTo>
                    <a:pt x="196444" y="1013095"/>
                  </a:lnTo>
                  <a:lnTo>
                    <a:pt x="193682" y="1013095"/>
                  </a:lnTo>
                  <a:lnTo>
                    <a:pt x="191778" y="1013506"/>
                  </a:lnTo>
                  <a:lnTo>
                    <a:pt x="190776" y="1014503"/>
                  </a:lnTo>
                  <a:lnTo>
                    <a:pt x="189529" y="1015654"/>
                  </a:lnTo>
                  <a:lnTo>
                    <a:pt x="187873" y="1017522"/>
                  </a:lnTo>
                  <a:lnTo>
                    <a:pt x="187393" y="1017892"/>
                  </a:lnTo>
                  <a:close/>
                </a:path>
                <a:path w="1892934" h="1172210">
                  <a:moveTo>
                    <a:pt x="195519" y="1014169"/>
                  </a:moveTo>
                  <a:lnTo>
                    <a:pt x="193682" y="1013095"/>
                  </a:lnTo>
                  <a:lnTo>
                    <a:pt x="196444" y="1013095"/>
                  </a:lnTo>
                  <a:lnTo>
                    <a:pt x="195519" y="1014169"/>
                  </a:lnTo>
                  <a:close/>
                </a:path>
                <a:path w="1892934" h="1172210">
                  <a:moveTo>
                    <a:pt x="173783" y="779913"/>
                  </a:moveTo>
                  <a:lnTo>
                    <a:pt x="172017" y="778750"/>
                  </a:lnTo>
                  <a:lnTo>
                    <a:pt x="174947" y="775820"/>
                  </a:lnTo>
                  <a:lnTo>
                    <a:pt x="176564" y="775773"/>
                  </a:lnTo>
                  <a:lnTo>
                    <a:pt x="177840" y="775033"/>
                  </a:lnTo>
                  <a:lnTo>
                    <a:pt x="180120" y="772986"/>
                  </a:lnTo>
                  <a:lnTo>
                    <a:pt x="181593" y="773356"/>
                  </a:lnTo>
                  <a:lnTo>
                    <a:pt x="182441" y="774675"/>
                  </a:lnTo>
                  <a:lnTo>
                    <a:pt x="182441" y="776674"/>
                  </a:lnTo>
                  <a:lnTo>
                    <a:pt x="179571" y="779544"/>
                  </a:lnTo>
                  <a:lnTo>
                    <a:pt x="173783" y="779913"/>
                  </a:lnTo>
                  <a:close/>
                </a:path>
                <a:path w="1892934" h="1172210">
                  <a:moveTo>
                    <a:pt x="125078" y="879926"/>
                  </a:moveTo>
                  <a:lnTo>
                    <a:pt x="122130" y="876978"/>
                  </a:lnTo>
                  <a:lnTo>
                    <a:pt x="122518" y="876573"/>
                  </a:lnTo>
                  <a:lnTo>
                    <a:pt x="122840" y="875946"/>
                  </a:lnTo>
                  <a:lnTo>
                    <a:pt x="123902" y="875654"/>
                  </a:lnTo>
                  <a:lnTo>
                    <a:pt x="124726" y="875690"/>
                  </a:lnTo>
                  <a:lnTo>
                    <a:pt x="126086" y="876489"/>
                  </a:lnTo>
                  <a:lnTo>
                    <a:pt x="126754" y="877271"/>
                  </a:lnTo>
                  <a:lnTo>
                    <a:pt x="127536" y="877969"/>
                  </a:lnTo>
                  <a:lnTo>
                    <a:pt x="131599" y="877969"/>
                  </a:lnTo>
                  <a:lnTo>
                    <a:pt x="132530" y="879753"/>
                  </a:lnTo>
                  <a:lnTo>
                    <a:pt x="134260" y="879830"/>
                  </a:lnTo>
                  <a:lnTo>
                    <a:pt x="134572" y="879920"/>
                  </a:lnTo>
                  <a:lnTo>
                    <a:pt x="125078" y="879926"/>
                  </a:lnTo>
                  <a:close/>
                </a:path>
                <a:path w="1892934" h="1172210">
                  <a:moveTo>
                    <a:pt x="136563" y="882014"/>
                  </a:moveTo>
                  <a:lnTo>
                    <a:pt x="131408" y="882008"/>
                  </a:lnTo>
                  <a:lnTo>
                    <a:pt x="129183" y="879920"/>
                  </a:lnTo>
                  <a:lnTo>
                    <a:pt x="134593" y="879926"/>
                  </a:lnTo>
                  <a:lnTo>
                    <a:pt x="136605" y="880505"/>
                  </a:lnTo>
                  <a:lnTo>
                    <a:pt x="136802" y="881227"/>
                  </a:lnTo>
                  <a:lnTo>
                    <a:pt x="136563" y="882014"/>
                  </a:lnTo>
                  <a:close/>
                </a:path>
                <a:path w="1892934" h="1172210">
                  <a:moveTo>
                    <a:pt x="142214" y="886280"/>
                  </a:moveTo>
                  <a:lnTo>
                    <a:pt x="140847" y="886185"/>
                  </a:lnTo>
                  <a:lnTo>
                    <a:pt x="139702" y="886185"/>
                  </a:lnTo>
                  <a:lnTo>
                    <a:pt x="136563" y="883058"/>
                  </a:lnTo>
                  <a:lnTo>
                    <a:pt x="136545" y="882056"/>
                  </a:lnTo>
                  <a:lnTo>
                    <a:pt x="137602" y="882008"/>
                  </a:lnTo>
                  <a:lnTo>
                    <a:pt x="139648" y="882014"/>
                  </a:lnTo>
                  <a:lnTo>
                    <a:pt x="141868" y="884102"/>
                  </a:lnTo>
                  <a:lnTo>
                    <a:pt x="142267" y="884102"/>
                  </a:lnTo>
                  <a:lnTo>
                    <a:pt x="142619" y="884144"/>
                  </a:lnTo>
                  <a:lnTo>
                    <a:pt x="144251" y="884144"/>
                  </a:lnTo>
                  <a:lnTo>
                    <a:pt x="144398" y="884192"/>
                  </a:lnTo>
                  <a:lnTo>
                    <a:pt x="144821" y="885433"/>
                  </a:lnTo>
                  <a:lnTo>
                    <a:pt x="144296" y="886077"/>
                  </a:lnTo>
                  <a:lnTo>
                    <a:pt x="142214" y="886280"/>
                  </a:lnTo>
                  <a:close/>
                </a:path>
                <a:path w="1892934" h="1172210">
                  <a:moveTo>
                    <a:pt x="144251" y="884144"/>
                  </a:moveTo>
                  <a:lnTo>
                    <a:pt x="142619" y="884144"/>
                  </a:lnTo>
                  <a:lnTo>
                    <a:pt x="143717" y="883971"/>
                  </a:lnTo>
                  <a:lnTo>
                    <a:pt x="144251" y="884144"/>
                  </a:lnTo>
                  <a:close/>
                </a:path>
                <a:path w="1892934" h="1172210">
                  <a:moveTo>
                    <a:pt x="145615" y="1086472"/>
                  </a:moveTo>
                  <a:lnTo>
                    <a:pt x="142751" y="1086078"/>
                  </a:lnTo>
                  <a:lnTo>
                    <a:pt x="142816" y="1083328"/>
                  </a:lnTo>
                  <a:lnTo>
                    <a:pt x="145764" y="1080380"/>
                  </a:lnTo>
                  <a:lnTo>
                    <a:pt x="147888" y="1080189"/>
                  </a:lnTo>
                  <a:lnTo>
                    <a:pt x="150257" y="1078041"/>
                  </a:lnTo>
                  <a:lnTo>
                    <a:pt x="151325" y="1080631"/>
                  </a:lnTo>
                  <a:lnTo>
                    <a:pt x="149678" y="1083029"/>
                  </a:lnTo>
                  <a:lnTo>
                    <a:pt x="147709" y="1084861"/>
                  </a:lnTo>
                  <a:lnTo>
                    <a:pt x="145615" y="1086472"/>
                  </a:lnTo>
                  <a:close/>
                </a:path>
                <a:path w="1892934" h="1172210">
                  <a:moveTo>
                    <a:pt x="179213" y="1065595"/>
                  </a:moveTo>
                  <a:lnTo>
                    <a:pt x="171182" y="1065595"/>
                  </a:lnTo>
                  <a:lnTo>
                    <a:pt x="172972" y="1063513"/>
                  </a:lnTo>
                  <a:lnTo>
                    <a:pt x="177208" y="1063513"/>
                  </a:lnTo>
                  <a:lnTo>
                    <a:pt x="179368" y="1061454"/>
                  </a:lnTo>
                  <a:lnTo>
                    <a:pt x="180824" y="1063644"/>
                  </a:lnTo>
                  <a:lnTo>
                    <a:pt x="179213" y="1065595"/>
                  </a:lnTo>
                  <a:close/>
                </a:path>
                <a:path w="1892934" h="1172210">
                  <a:moveTo>
                    <a:pt x="170269" y="1067719"/>
                  </a:moveTo>
                  <a:lnTo>
                    <a:pt x="168670" y="1067635"/>
                  </a:lnTo>
                  <a:lnTo>
                    <a:pt x="168371" y="1067254"/>
                  </a:lnTo>
                  <a:lnTo>
                    <a:pt x="167942" y="1066514"/>
                  </a:lnTo>
                  <a:lnTo>
                    <a:pt x="168240" y="1066030"/>
                  </a:lnTo>
                  <a:lnTo>
                    <a:pt x="168974" y="1065595"/>
                  </a:lnTo>
                  <a:lnTo>
                    <a:pt x="174982" y="1065595"/>
                  </a:lnTo>
                  <a:lnTo>
                    <a:pt x="173157" y="1067683"/>
                  </a:lnTo>
                  <a:lnTo>
                    <a:pt x="171623" y="1067683"/>
                  </a:lnTo>
                  <a:lnTo>
                    <a:pt x="170269" y="1067719"/>
                  </a:lnTo>
                  <a:close/>
                </a:path>
                <a:path w="1892934" h="1172210">
                  <a:moveTo>
                    <a:pt x="106341" y="1055386"/>
                  </a:moveTo>
                  <a:lnTo>
                    <a:pt x="100430" y="1055386"/>
                  </a:lnTo>
                  <a:lnTo>
                    <a:pt x="102792" y="1054909"/>
                  </a:lnTo>
                  <a:lnTo>
                    <a:pt x="103205" y="1054330"/>
                  </a:lnTo>
                  <a:lnTo>
                    <a:pt x="103284" y="1053501"/>
                  </a:lnTo>
                  <a:lnTo>
                    <a:pt x="103055" y="1052152"/>
                  </a:lnTo>
                  <a:lnTo>
                    <a:pt x="103353" y="1051579"/>
                  </a:lnTo>
                  <a:lnTo>
                    <a:pt x="104039" y="1051174"/>
                  </a:lnTo>
                  <a:lnTo>
                    <a:pt x="104284" y="1051299"/>
                  </a:lnTo>
                  <a:lnTo>
                    <a:pt x="104570" y="1051370"/>
                  </a:lnTo>
                  <a:lnTo>
                    <a:pt x="105573" y="1052325"/>
                  </a:lnTo>
                  <a:lnTo>
                    <a:pt x="105006" y="1053501"/>
                  </a:lnTo>
                  <a:lnTo>
                    <a:pt x="106032" y="1055171"/>
                  </a:lnTo>
                  <a:lnTo>
                    <a:pt x="106341" y="1055386"/>
                  </a:lnTo>
                  <a:close/>
                </a:path>
                <a:path w="1892934" h="1172210">
                  <a:moveTo>
                    <a:pt x="99827" y="1057844"/>
                  </a:moveTo>
                  <a:lnTo>
                    <a:pt x="97339" y="1056746"/>
                  </a:lnTo>
                  <a:lnTo>
                    <a:pt x="96987" y="1056341"/>
                  </a:lnTo>
                  <a:lnTo>
                    <a:pt x="97094" y="1055869"/>
                  </a:lnTo>
                  <a:lnTo>
                    <a:pt x="97446" y="1055476"/>
                  </a:lnTo>
                  <a:lnTo>
                    <a:pt x="99051" y="1055297"/>
                  </a:lnTo>
                  <a:lnTo>
                    <a:pt x="100430" y="1055386"/>
                  </a:lnTo>
                  <a:lnTo>
                    <a:pt x="106341" y="1055386"/>
                  </a:lnTo>
                  <a:lnTo>
                    <a:pt x="106957" y="1055816"/>
                  </a:lnTo>
                  <a:lnTo>
                    <a:pt x="107323" y="1056782"/>
                  </a:lnTo>
                  <a:lnTo>
                    <a:pt x="102261" y="1056782"/>
                  </a:lnTo>
                  <a:lnTo>
                    <a:pt x="99827" y="1057844"/>
                  </a:lnTo>
                  <a:close/>
                </a:path>
                <a:path w="1892934" h="1172210">
                  <a:moveTo>
                    <a:pt x="104690" y="1059939"/>
                  </a:moveTo>
                  <a:lnTo>
                    <a:pt x="105543" y="1057862"/>
                  </a:lnTo>
                  <a:lnTo>
                    <a:pt x="102261" y="1056782"/>
                  </a:lnTo>
                  <a:lnTo>
                    <a:pt x="107323" y="1056782"/>
                  </a:lnTo>
                  <a:lnTo>
                    <a:pt x="107655" y="1057659"/>
                  </a:lnTo>
                  <a:lnTo>
                    <a:pt x="107309" y="1058871"/>
                  </a:lnTo>
                  <a:lnTo>
                    <a:pt x="106153" y="1059342"/>
                  </a:lnTo>
                  <a:lnTo>
                    <a:pt x="105280" y="1059342"/>
                  </a:lnTo>
                  <a:lnTo>
                    <a:pt x="105282" y="1059697"/>
                  </a:lnTo>
                  <a:lnTo>
                    <a:pt x="104690" y="1059939"/>
                  </a:lnTo>
                  <a:close/>
                </a:path>
                <a:path w="1892934" h="1172210">
                  <a:moveTo>
                    <a:pt x="99797" y="1063984"/>
                  </a:moveTo>
                  <a:lnTo>
                    <a:pt x="99224" y="1062295"/>
                  </a:lnTo>
                  <a:lnTo>
                    <a:pt x="102124" y="1059342"/>
                  </a:lnTo>
                  <a:lnTo>
                    <a:pt x="104935" y="1059342"/>
                  </a:lnTo>
                  <a:lnTo>
                    <a:pt x="104690" y="1059939"/>
                  </a:lnTo>
                  <a:lnTo>
                    <a:pt x="105284" y="1059939"/>
                  </a:lnTo>
                  <a:lnTo>
                    <a:pt x="105292" y="1061394"/>
                  </a:lnTo>
                  <a:lnTo>
                    <a:pt x="103216" y="1061908"/>
                  </a:lnTo>
                  <a:lnTo>
                    <a:pt x="102345" y="1063316"/>
                  </a:lnTo>
                  <a:lnTo>
                    <a:pt x="101104" y="1063536"/>
                  </a:lnTo>
                  <a:lnTo>
                    <a:pt x="99797" y="1063984"/>
                  </a:lnTo>
                  <a:close/>
                </a:path>
                <a:path w="1892934" h="1172210">
                  <a:moveTo>
                    <a:pt x="105282" y="1059697"/>
                  </a:moveTo>
                  <a:lnTo>
                    <a:pt x="105280" y="1059342"/>
                  </a:lnTo>
                  <a:lnTo>
                    <a:pt x="106153" y="1059342"/>
                  </a:lnTo>
                  <a:lnTo>
                    <a:pt x="105282" y="1059697"/>
                  </a:lnTo>
                  <a:close/>
                </a:path>
                <a:path w="1892934" h="1172210">
                  <a:moveTo>
                    <a:pt x="105284" y="1059939"/>
                  </a:moveTo>
                  <a:lnTo>
                    <a:pt x="104690" y="1059939"/>
                  </a:lnTo>
                  <a:lnTo>
                    <a:pt x="105282" y="1059697"/>
                  </a:lnTo>
                  <a:lnTo>
                    <a:pt x="105284" y="1059939"/>
                  </a:lnTo>
                  <a:close/>
                </a:path>
                <a:path w="1892934" h="1172210">
                  <a:moveTo>
                    <a:pt x="35322" y="761011"/>
                  </a:moveTo>
                  <a:lnTo>
                    <a:pt x="31259" y="761011"/>
                  </a:lnTo>
                  <a:lnTo>
                    <a:pt x="29230" y="759436"/>
                  </a:lnTo>
                  <a:lnTo>
                    <a:pt x="30346" y="757395"/>
                  </a:lnTo>
                  <a:lnTo>
                    <a:pt x="30447" y="755534"/>
                  </a:lnTo>
                  <a:lnTo>
                    <a:pt x="31121" y="754370"/>
                  </a:lnTo>
                  <a:lnTo>
                    <a:pt x="32237" y="754866"/>
                  </a:lnTo>
                  <a:lnTo>
                    <a:pt x="33677" y="754866"/>
                  </a:lnTo>
                  <a:lnTo>
                    <a:pt x="34296" y="755552"/>
                  </a:lnTo>
                  <a:lnTo>
                    <a:pt x="35346" y="756465"/>
                  </a:lnTo>
                  <a:lnTo>
                    <a:pt x="36837" y="758816"/>
                  </a:lnTo>
                  <a:lnTo>
                    <a:pt x="36581" y="760080"/>
                  </a:lnTo>
                  <a:lnTo>
                    <a:pt x="35322" y="761011"/>
                  </a:lnTo>
                  <a:close/>
                </a:path>
                <a:path w="1892934" h="1172210">
                  <a:moveTo>
                    <a:pt x="33677" y="754866"/>
                  </a:moveTo>
                  <a:lnTo>
                    <a:pt x="32237" y="754866"/>
                  </a:lnTo>
                  <a:lnTo>
                    <a:pt x="33532" y="754705"/>
                  </a:lnTo>
                  <a:lnTo>
                    <a:pt x="33677" y="754866"/>
                  </a:lnTo>
                  <a:close/>
                </a:path>
                <a:path w="1892934" h="1172210">
                  <a:moveTo>
                    <a:pt x="117924" y="988805"/>
                  </a:moveTo>
                  <a:lnTo>
                    <a:pt x="116617" y="988638"/>
                  </a:lnTo>
                  <a:lnTo>
                    <a:pt x="115788" y="987319"/>
                  </a:lnTo>
                  <a:lnTo>
                    <a:pt x="117828" y="985129"/>
                  </a:lnTo>
                  <a:lnTo>
                    <a:pt x="117828" y="983196"/>
                  </a:lnTo>
                  <a:lnTo>
                    <a:pt x="119958" y="980899"/>
                  </a:lnTo>
                  <a:lnTo>
                    <a:pt x="120000" y="978864"/>
                  </a:lnTo>
                  <a:lnTo>
                    <a:pt x="120030" y="978673"/>
                  </a:lnTo>
                  <a:lnTo>
                    <a:pt x="120561" y="978214"/>
                  </a:lnTo>
                  <a:lnTo>
                    <a:pt x="121880" y="978864"/>
                  </a:lnTo>
                  <a:lnTo>
                    <a:pt x="122003" y="980899"/>
                  </a:lnTo>
                  <a:lnTo>
                    <a:pt x="121963" y="985278"/>
                  </a:lnTo>
                  <a:lnTo>
                    <a:pt x="121014" y="986233"/>
                  </a:lnTo>
                  <a:lnTo>
                    <a:pt x="120185" y="987385"/>
                  </a:lnTo>
                  <a:lnTo>
                    <a:pt x="117924" y="988805"/>
                  </a:lnTo>
                  <a:close/>
                </a:path>
                <a:path w="1892934" h="1172210">
                  <a:moveTo>
                    <a:pt x="33716" y="1097230"/>
                  </a:moveTo>
                  <a:lnTo>
                    <a:pt x="30960" y="1097230"/>
                  </a:lnTo>
                  <a:lnTo>
                    <a:pt x="32804" y="1096150"/>
                  </a:lnTo>
                  <a:lnTo>
                    <a:pt x="33716" y="1097230"/>
                  </a:lnTo>
                  <a:close/>
                </a:path>
                <a:path w="1892934" h="1172210">
                  <a:moveTo>
                    <a:pt x="28066" y="1103525"/>
                  </a:moveTo>
                  <a:lnTo>
                    <a:pt x="26760" y="1103017"/>
                  </a:lnTo>
                  <a:lnTo>
                    <a:pt x="26432" y="1102707"/>
                  </a:lnTo>
                  <a:lnTo>
                    <a:pt x="26187" y="1101937"/>
                  </a:lnTo>
                  <a:lnTo>
                    <a:pt x="26097" y="1101144"/>
                  </a:lnTo>
                  <a:lnTo>
                    <a:pt x="25990" y="1100494"/>
                  </a:lnTo>
                  <a:lnTo>
                    <a:pt x="26724" y="1098924"/>
                  </a:lnTo>
                  <a:lnTo>
                    <a:pt x="28072" y="1097934"/>
                  </a:lnTo>
                  <a:lnTo>
                    <a:pt x="29367" y="1096884"/>
                  </a:lnTo>
                  <a:lnTo>
                    <a:pt x="30960" y="1097230"/>
                  </a:lnTo>
                  <a:lnTo>
                    <a:pt x="33716" y="1097230"/>
                  </a:lnTo>
                  <a:lnTo>
                    <a:pt x="34164" y="1097761"/>
                  </a:lnTo>
                  <a:lnTo>
                    <a:pt x="32282" y="1100028"/>
                  </a:lnTo>
                  <a:lnTo>
                    <a:pt x="28514" y="1101520"/>
                  </a:lnTo>
                  <a:lnTo>
                    <a:pt x="28078" y="1101937"/>
                  </a:lnTo>
                  <a:lnTo>
                    <a:pt x="28383" y="1103161"/>
                  </a:lnTo>
                  <a:lnTo>
                    <a:pt x="28066" y="1103525"/>
                  </a:lnTo>
                  <a:close/>
                </a:path>
                <a:path w="1892934" h="1172210">
                  <a:moveTo>
                    <a:pt x="32267" y="1100046"/>
                  </a:moveTo>
                  <a:close/>
                </a:path>
                <a:path w="1892934" h="1172210">
                  <a:moveTo>
                    <a:pt x="25441" y="761441"/>
                  </a:moveTo>
                  <a:lnTo>
                    <a:pt x="20125" y="761417"/>
                  </a:lnTo>
                  <a:lnTo>
                    <a:pt x="17720" y="760009"/>
                  </a:lnTo>
                  <a:lnTo>
                    <a:pt x="17649" y="757926"/>
                  </a:lnTo>
                  <a:lnTo>
                    <a:pt x="20029" y="756292"/>
                  </a:lnTo>
                  <a:lnTo>
                    <a:pt x="22565" y="758625"/>
                  </a:lnTo>
                  <a:lnTo>
                    <a:pt x="24248" y="759633"/>
                  </a:lnTo>
                  <a:lnTo>
                    <a:pt x="27799" y="759633"/>
                  </a:lnTo>
                  <a:lnTo>
                    <a:pt x="28037" y="760009"/>
                  </a:lnTo>
                  <a:lnTo>
                    <a:pt x="25441" y="761441"/>
                  </a:lnTo>
                  <a:close/>
                </a:path>
                <a:path w="1892934" h="1172210">
                  <a:moveTo>
                    <a:pt x="27799" y="759633"/>
                  </a:moveTo>
                  <a:lnTo>
                    <a:pt x="24248" y="759633"/>
                  </a:lnTo>
                  <a:lnTo>
                    <a:pt x="26652" y="757819"/>
                  </a:lnTo>
                  <a:lnTo>
                    <a:pt x="27799" y="759633"/>
                  </a:lnTo>
                  <a:close/>
                </a:path>
                <a:path w="1892934" h="1172210">
                  <a:moveTo>
                    <a:pt x="101050" y="769848"/>
                  </a:moveTo>
                  <a:lnTo>
                    <a:pt x="99027" y="768231"/>
                  </a:lnTo>
                  <a:lnTo>
                    <a:pt x="99027" y="766208"/>
                  </a:lnTo>
                  <a:lnTo>
                    <a:pt x="99290" y="765946"/>
                  </a:lnTo>
                  <a:lnTo>
                    <a:pt x="99505" y="765534"/>
                  </a:lnTo>
                  <a:lnTo>
                    <a:pt x="102751" y="765045"/>
                  </a:lnTo>
                  <a:lnTo>
                    <a:pt x="105740" y="764991"/>
                  </a:lnTo>
                  <a:lnTo>
                    <a:pt x="108986" y="765582"/>
                  </a:lnTo>
                  <a:lnTo>
                    <a:pt x="109200" y="765987"/>
                  </a:lnTo>
                  <a:lnTo>
                    <a:pt x="110322" y="767115"/>
                  </a:lnTo>
                  <a:lnTo>
                    <a:pt x="105000" y="767115"/>
                  </a:lnTo>
                  <a:lnTo>
                    <a:pt x="104230" y="767628"/>
                  </a:lnTo>
                  <a:lnTo>
                    <a:pt x="103663" y="767938"/>
                  </a:lnTo>
                  <a:lnTo>
                    <a:pt x="101402" y="769788"/>
                  </a:lnTo>
                  <a:lnTo>
                    <a:pt x="101050" y="769848"/>
                  </a:lnTo>
                  <a:close/>
                </a:path>
                <a:path w="1892934" h="1172210">
                  <a:moveTo>
                    <a:pt x="58317" y="1165720"/>
                  </a:moveTo>
                  <a:lnTo>
                    <a:pt x="55059" y="1162463"/>
                  </a:lnTo>
                  <a:lnTo>
                    <a:pt x="60602" y="1157946"/>
                  </a:lnTo>
                  <a:lnTo>
                    <a:pt x="61271" y="1158262"/>
                  </a:lnTo>
                  <a:lnTo>
                    <a:pt x="61569" y="1159312"/>
                  </a:lnTo>
                  <a:lnTo>
                    <a:pt x="61521" y="1160130"/>
                  </a:lnTo>
                  <a:lnTo>
                    <a:pt x="60758" y="1161544"/>
                  </a:lnTo>
                  <a:lnTo>
                    <a:pt x="59701" y="1162170"/>
                  </a:lnTo>
                  <a:lnTo>
                    <a:pt x="59176" y="1164020"/>
                  </a:lnTo>
                  <a:lnTo>
                    <a:pt x="59272" y="1165064"/>
                  </a:lnTo>
                  <a:lnTo>
                    <a:pt x="58317" y="1165720"/>
                  </a:lnTo>
                  <a:close/>
                </a:path>
                <a:path w="1892934" h="1172210">
                  <a:moveTo>
                    <a:pt x="137566" y="1007182"/>
                  </a:moveTo>
                  <a:lnTo>
                    <a:pt x="133473" y="1007182"/>
                  </a:lnTo>
                  <a:lnTo>
                    <a:pt x="132047" y="1005099"/>
                  </a:lnTo>
                  <a:lnTo>
                    <a:pt x="133473" y="1003011"/>
                  </a:lnTo>
                  <a:lnTo>
                    <a:pt x="137566" y="1003011"/>
                  </a:lnTo>
                  <a:lnTo>
                    <a:pt x="139087" y="1005099"/>
                  </a:lnTo>
                  <a:lnTo>
                    <a:pt x="137566" y="1007182"/>
                  </a:lnTo>
                  <a:close/>
                </a:path>
                <a:path w="1892934" h="1172210">
                  <a:moveTo>
                    <a:pt x="135621" y="775624"/>
                  </a:moveTo>
                  <a:lnTo>
                    <a:pt x="134940" y="774973"/>
                  </a:lnTo>
                  <a:lnTo>
                    <a:pt x="134248" y="774245"/>
                  </a:lnTo>
                  <a:lnTo>
                    <a:pt x="132834" y="773076"/>
                  </a:lnTo>
                  <a:lnTo>
                    <a:pt x="132500" y="772628"/>
                  </a:lnTo>
                  <a:lnTo>
                    <a:pt x="133067" y="771435"/>
                  </a:lnTo>
                  <a:lnTo>
                    <a:pt x="133664" y="771238"/>
                  </a:lnTo>
                  <a:lnTo>
                    <a:pt x="134761" y="771512"/>
                  </a:lnTo>
                  <a:lnTo>
                    <a:pt x="135683" y="771512"/>
                  </a:lnTo>
                  <a:lnTo>
                    <a:pt x="137434" y="773535"/>
                  </a:lnTo>
                  <a:lnTo>
                    <a:pt x="141683" y="773535"/>
                  </a:lnTo>
                  <a:lnTo>
                    <a:pt x="142405" y="773947"/>
                  </a:lnTo>
                  <a:lnTo>
                    <a:pt x="142715" y="774430"/>
                  </a:lnTo>
                  <a:lnTo>
                    <a:pt x="142321" y="775182"/>
                  </a:lnTo>
                  <a:lnTo>
                    <a:pt x="142017" y="775582"/>
                  </a:lnTo>
                  <a:lnTo>
                    <a:pt x="140648" y="775617"/>
                  </a:lnTo>
                  <a:lnTo>
                    <a:pt x="135621" y="775624"/>
                  </a:lnTo>
                  <a:close/>
                </a:path>
                <a:path w="1892934" h="1172210">
                  <a:moveTo>
                    <a:pt x="135683" y="771512"/>
                  </a:moveTo>
                  <a:lnTo>
                    <a:pt x="134761" y="771512"/>
                  </a:lnTo>
                  <a:lnTo>
                    <a:pt x="135113" y="771447"/>
                  </a:lnTo>
                  <a:lnTo>
                    <a:pt x="135627" y="771447"/>
                  </a:lnTo>
                  <a:close/>
                </a:path>
                <a:path w="1892934" h="1172210">
                  <a:moveTo>
                    <a:pt x="139750" y="775641"/>
                  </a:moveTo>
                  <a:lnTo>
                    <a:pt x="137721" y="775617"/>
                  </a:lnTo>
                  <a:lnTo>
                    <a:pt x="140648" y="775617"/>
                  </a:lnTo>
                  <a:lnTo>
                    <a:pt x="139750" y="775641"/>
                  </a:lnTo>
                  <a:close/>
                </a:path>
                <a:path w="1892934" h="1172210">
                  <a:moveTo>
                    <a:pt x="160704" y="946961"/>
                  </a:moveTo>
                  <a:lnTo>
                    <a:pt x="158425" y="946811"/>
                  </a:lnTo>
                  <a:lnTo>
                    <a:pt x="155883" y="946388"/>
                  </a:lnTo>
                  <a:lnTo>
                    <a:pt x="155674" y="945982"/>
                  </a:lnTo>
                  <a:lnTo>
                    <a:pt x="155346" y="945642"/>
                  </a:lnTo>
                  <a:lnTo>
                    <a:pt x="156253" y="944729"/>
                  </a:lnTo>
                  <a:lnTo>
                    <a:pt x="157112" y="943739"/>
                  </a:lnTo>
                  <a:lnTo>
                    <a:pt x="158908" y="942247"/>
                  </a:lnTo>
                  <a:lnTo>
                    <a:pt x="159899" y="942414"/>
                  </a:lnTo>
                  <a:lnTo>
                    <a:pt x="160836" y="942802"/>
                  </a:lnTo>
                  <a:lnTo>
                    <a:pt x="163670" y="945648"/>
                  </a:lnTo>
                  <a:lnTo>
                    <a:pt x="163443" y="945881"/>
                  </a:lnTo>
                  <a:lnTo>
                    <a:pt x="163240" y="946257"/>
                  </a:lnTo>
                  <a:lnTo>
                    <a:pt x="160704" y="946961"/>
                  </a:lnTo>
                  <a:close/>
                </a:path>
                <a:path w="1892934" h="1172210">
                  <a:moveTo>
                    <a:pt x="190120" y="1094849"/>
                  </a:moveTo>
                  <a:lnTo>
                    <a:pt x="188843" y="1094849"/>
                  </a:lnTo>
                  <a:lnTo>
                    <a:pt x="189947" y="1094563"/>
                  </a:lnTo>
                  <a:lnTo>
                    <a:pt x="190120" y="1094849"/>
                  </a:lnTo>
                  <a:close/>
                </a:path>
                <a:path w="1892934" h="1172210">
                  <a:moveTo>
                    <a:pt x="183712" y="1101049"/>
                  </a:moveTo>
                  <a:lnTo>
                    <a:pt x="182805" y="1100016"/>
                  </a:lnTo>
                  <a:lnTo>
                    <a:pt x="188013" y="1094807"/>
                  </a:lnTo>
                  <a:lnTo>
                    <a:pt x="188843" y="1094849"/>
                  </a:lnTo>
                  <a:lnTo>
                    <a:pt x="190120" y="1094849"/>
                  </a:lnTo>
                  <a:lnTo>
                    <a:pt x="190627" y="1095685"/>
                  </a:lnTo>
                  <a:lnTo>
                    <a:pt x="189332" y="1097659"/>
                  </a:lnTo>
                  <a:lnTo>
                    <a:pt x="187417" y="1099079"/>
                  </a:lnTo>
                  <a:lnTo>
                    <a:pt x="185836" y="1100810"/>
                  </a:lnTo>
                  <a:lnTo>
                    <a:pt x="183712" y="1101049"/>
                  </a:lnTo>
                  <a:close/>
                </a:path>
                <a:path w="1892934" h="1172210">
                  <a:moveTo>
                    <a:pt x="99934" y="819400"/>
                  </a:moveTo>
                  <a:lnTo>
                    <a:pt x="97936" y="819400"/>
                  </a:lnTo>
                  <a:lnTo>
                    <a:pt x="95030" y="816495"/>
                  </a:lnTo>
                  <a:lnTo>
                    <a:pt x="95382" y="816083"/>
                  </a:lnTo>
                  <a:lnTo>
                    <a:pt x="95716" y="815331"/>
                  </a:lnTo>
                  <a:lnTo>
                    <a:pt x="98103" y="815188"/>
                  </a:lnTo>
                  <a:lnTo>
                    <a:pt x="100119" y="815254"/>
                  </a:lnTo>
                  <a:lnTo>
                    <a:pt x="103067" y="815254"/>
                  </a:lnTo>
                  <a:lnTo>
                    <a:pt x="102422" y="817593"/>
                  </a:lnTo>
                  <a:lnTo>
                    <a:pt x="100967" y="818338"/>
                  </a:lnTo>
                  <a:lnTo>
                    <a:pt x="99934" y="819400"/>
                  </a:lnTo>
                  <a:close/>
                </a:path>
                <a:path w="1892934" h="1172210">
                  <a:moveTo>
                    <a:pt x="258381" y="953172"/>
                  </a:moveTo>
                  <a:lnTo>
                    <a:pt x="254165" y="953172"/>
                  </a:lnTo>
                  <a:lnTo>
                    <a:pt x="254839" y="952975"/>
                  </a:lnTo>
                  <a:lnTo>
                    <a:pt x="255436" y="951346"/>
                  </a:lnTo>
                  <a:lnTo>
                    <a:pt x="255514" y="950368"/>
                  </a:lnTo>
                  <a:lnTo>
                    <a:pt x="256116" y="948733"/>
                  </a:lnTo>
                  <a:lnTo>
                    <a:pt x="256785" y="948536"/>
                  </a:lnTo>
                  <a:lnTo>
                    <a:pt x="257560" y="948769"/>
                  </a:lnTo>
                  <a:lnTo>
                    <a:pt x="259571" y="949180"/>
                  </a:lnTo>
                  <a:lnTo>
                    <a:pt x="259470" y="952086"/>
                  </a:lnTo>
                  <a:lnTo>
                    <a:pt x="258381" y="953172"/>
                  </a:lnTo>
                  <a:close/>
                </a:path>
                <a:path w="1892934" h="1172210">
                  <a:moveTo>
                    <a:pt x="254899" y="955219"/>
                  </a:moveTo>
                  <a:lnTo>
                    <a:pt x="253413" y="954210"/>
                  </a:lnTo>
                  <a:lnTo>
                    <a:pt x="253181" y="953679"/>
                  </a:lnTo>
                  <a:lnTo>
                    <a:pt x="253396" y="952939"/>
                  </a:lnTo>
                  <a:lnTo>
                    <a:pt x="254165" y="953172"/>
                  </a:lnTo>
                  <a:lnTo>
                    <a:pt x="258381" y="953172"/>
                  </a:lnTo>
                  <a:lnTo>
                    <a:pt x="256713" y="954837"/>
                  </a:lnTo>
                  <a:lnTo>
                    <a:pt x="255800" y="955058"/>
                  </a:lnTo>
                  <a:lnTo>
                    <a:pt x="254899" y="955219"/>
                  </a:lnTo>
                  <a:close/>
                </a:path>
                <a:path w="1892934" h="1172210">
                  <a:moveTo>
                    <a:pt x="112494" y="790218"/>
                  </a:moveTo>
                  <a:lnTo>
                    <a:pt x="108401" y="790218"/>
                  </a:lnTo>
                  <a:lnTo>
                    <a:pt x="106921" y="788058"/>
                  </a:lnTo>
                  <a:lnTo>
                    <a:pt x="108479" y="786047"/>
                  </a:lnTo>
                  <a:lnTo>
                    <a:pt x="112572" y="786047"/>
                  </a:lnTo>
                  <a:lnTo>
                    <a:pt x="114051" y="788207"/>
                  </a:lnTo>
                  <a:lnTo>
                    <a:pt x="112494" y="790218"/>
                  </a:lnTo>
                  <a:close/>
                </a:path>
                <a:path w="1892934" h="1172210">
                  <a:moveTo>
                    <a:pt x="271093" y="888249"/>
                  </a:moveTo>
                  <a:lnTo>
                    <a:pt x="267853" y="885021"/>
                  </a:lnTo>
                  <a:lnTo>
                    <a:pt x="266349" y="883470"/>
                  </a:lnTo>
                  <a:lnTo>
                    <a:pt x="266266" y="882915"/>
                  </a:lnTo>
                  <a:lnTo>
                    <a:pt x="266331" y="882014"/>
                  </a:lnTo>
                  <a:lnTo>
                    <a:pt x="271033" y="882014"/>
                  </a:lnTo>
                  <a:lnTo>
                    <a:pt x="271952" y="882617"/>
                  </a:lnTo>
                  <a:lnTo>
                    <a:pt x="272268" y="883470"/>
                  </a:lnTo>
                  <a:lnTo>
                    <a:pt x="272041" y="885797"/>
                  </a:lnTo>
                  <a:lnTo>
                    <a:pt x="272572" y="887229"/>
                  </a:lnTo>
                  <a:lnTo>
                    <a:pt x="271093" y="888249"/>
                  </a:lnTo>
                  <a:close/>
                </a:path>
                <a:path w="1892934" h="1172210">
                  <a:moveTo>
                    <a:pt x="192363" y="690146"/>
                  </a:moveTo>
                  <a:lnTo>
                    <a:pt x="191444" y="689943"/>
                  </a:lnTo>
                  <a:lnTo>
                    <a:pt x="190794" y="689018"/>
                  </a:lnTo>
                  <a:lnTo>
                    <a:pt x="190768" y="685533"/>
                  </a:lnTo>
                  <a:lnTo>
                    <a:pt x="190961" y="684203"/>
                  </a:lnTo>
                  <a:lnTo>
                    <a:pt x="191683" y="683923"/>
                  </a:lnTo>
                  <a:lnTo>
                    <a:pt x="192447" y="684310"/>
                  </a:lnTo>
                  <a:lnTo>
                    <a:pt x="192811" y="684603"/>
                  </a:lnTo>
                  <a:lnTo>
                    <a:pt x="192852" y="684871"/>
                  </a:lnTo>
                  <a:lnTo>
                    <a:pt x="192876" y="687049"/>
                  </a:lnTo>
                  <a:lnTo>
                    <a:pt x="197101" y="688935"/>
                  </a:lnTo>
                  <a:lnTo>
                    <a:pt x="196385" y="690014"/>
                  </a:lnTo>
                  <a:lnTo>
                    <a:pt x="194714" y="690014"/>
                  </a:lnTo>
                  <a:lnTo>
                    <a:pt x="192363" y="690146"/>
                  </a:lnTo>
                  <a:close/>
                </a:path>
                <a:path w="1892934" h="1172210">
                  <a:moveTo>
                    <a:pt x="196128" y="690402"/>
                  </a:moveTo>
                  <a:lnTo>
                    <a:pt x="194714" y="690014"/>
                  </a:lnTo>
                  <a:lnTo>
                    <a:pt x="196385" y="690014"/>
                  </a:lnTo>
                  <a:lnTo>
                    <a:pt x="196128" y="690402"/>
                  </a:lnTo>
                  <a:close/>
                </a:path>
                <a:path w="1892934" h="1172210">
                  <a:moveTo>
                    <a:pt x="204821" y="844842"/>
                  </a:moveTo>
                  <a:lnTo>
                    <a:pt x="203103" y="843213"/>
                  </a:lnTo>
                  <a:lnTo>
                    <a:pt x="202882" y="842963"/>
                  </a:lnTo>
                  <a:lnTo>
                    <a:pt x="201140" y="841417"/>
                  </a:lnTo>
                  <a:lnTo>
                    <a:pt x="201498" y="841059"/>
                  </a:lnTo>
                  <a:lnTo>
                    <a:pt x="201695" y="840695"/>
                  </a:lnTo>
                  <a:lnTo>
                    <a:pt x="203568" y="840105"/>
                  </a:lnTo>
                  <a:lnTo>
                    <a:pt x="205185" y="840063"/>
                  </a:lnTo>
                  <a:lnTo>
                    <a:pt x="207053" y="840743"/>
                  </a:lnTo>
                  <a:lnTo>
                    <a:pt x="207250" y="841095"/>
                  </a:lnTo>
                  <a:lnTo>
                    <a:pt x="207488" y="841334"/>
                  </a:lnTo>
                  <a:lnTo>
                    <a:pt x="207362" y="843446"/>
                  </a:lnTo>
                  <a:lnTo>
                    <a:pt x="205406" y="844830"/>
                  </a:lnTo>
                  <a:lnTo>
                    <a:pt x="204821" y="844842"/>
                  </a:lnTo>
                  <a:close/>
                </a:path>
                <a:path w="1892934" h="1172210">
                  <a:moveTo>
                    <a:pt x="236480" y="973918"/>
                  </a:moveTo>
                  <a:lnTo>
                    <a:pt x="234308" y="972611"/>
                  </a:lnTo>
                  <a:lnTo>
                    <a:pt x="235394" y="971686"/>
                  </a:lnTo>
                  <a:lnTo>
                    <a:pt x="236313" y="970708"/>
                  </a:lnTo>
                  <a:lnTo>
                    <a:pt x="238658" y="969222"/>
                  </a:lnTo>
                  <a:lnTo>
                    <a:pt x="239899" y="969491"/>
                  </a:lnTo>
                  <a:lnTo>
                    <a:pt x="240866" y="970678"/>
                  </a:lnTo>
                  <a:lnTo>
                    <a:pt x="240824" y="973596"/>
                  </a:lnTo>
                  <a:lnTo>
                    <a:pt x="240681" y="973745"/>
                  </a:lnTo>
                  <a:lnTo>
                    <a:pt x="236486" y="973858"/>
                  </a:lnTo>
                  <a:close/>
                </a:path>
                <a:path w="1892934" h="1172210">
                  <a:moveTo>
                    <a:pt x="114588" y="1123960"/>
                  </a:moveTo>
                  <a:lnTo>
                    <a:pt x="113944" y="1123734"/>
                  </a:lnTo>
                  <a:lnTo>
                    <a:pt x="113431" y="1122373"/>
                  </a:lnTo>
                  <a:lnTo>
                    <a:pt x="113524" y="1121991"/>
                  </a:lnTo>
                  <a:lnTo>
                    <a:pt x="113610" y="1120798"/>
                  </a:lnTo>
                  <a:lnTo>
                    <a:pt x="116563" y="1118137"/>
                  </a:lnTo>
                  <a:lnTo>
                    <a:pt x="118043" y="1118400"/>
                  </a:lnTo>
                  <a:lnTo>
                    <a:pt x="118669" y="1119999"/>
                  </a:lnTo>
                  <a:lnTo>
                    <a:pt x="119851" y="1120888"/>
                  </a:lnTo>
                  <a:lnTo>
                    <a:pt x="119218" y="1121777"/>
                  </a:lnTo>
                  <a:lnTo>
                    <a:pt x="118323" y="1121920"/>
                  </a:lnTo>
                  <a:lnTo>
                    <a:pt x="116235" y="1121991"/>
                  </a:lnTo>
                  <a:lnTo>
                    <a:pt x="115764" y="1123047"/>
                  </a:lnTo>
                  <a:lnTo>
                    <a:pt x="114588" y="1123960"/>
                  </a:lnTo>
                  <a:close/>
                </a:path>
                <a:path w="1892934" h="1172210">
                  <a:moveTo>
                    <a:pt x="70931" y="833947"/>
                  </a:moveTo>
                  <a:lnTo>
                    <a:pt x="69803" y="833219"/>
                  </a:lnTo>
                  <a:lnTo>
                    <a:pt x="69691" y="832294"/>
                  </a:lnTo>
                  <a:lnTo>
                    <a:pt x="69803" y="830886"/>
                  </a:lnTo>
                  <a:lnTo>
                    <a:pt x="72285" y="829490"/>
                  </a:lnTo>
                  <a:lnTo>
                    <a:pt x="75787" y="829502"/>
                  </a:lnTo>
                  <a:lnTo>
                    <a:pt x="78144" y="830904"/>
                  </a:lnTo>
                  <a:lnTo>
                    <a:pt x="77601" y="831686"/>
                  </a:lnTo>
                  <a:lnTo>
                    <a:pt x="75060" y="831686"/>
                  </a:lnTo>
                  <a:lnTo>
                    <a:pt x="73478" y="831948"/>
                  </a:lnTo>
                  <a:lnTo>
                    <a:pt x="72953" y="832294"/>
                  </a:lnTo>
                  <a:lnTo>
                    <a:pt x="72315" y="832551"/>
                  </a:lnTo>
                  <a:lnTo>
                    <a:pt x="71336" y="833667"/>
                  </a:lnTo>
                  <a:lnTo>
                    <a:pt x="70931" y="833947"/>
                  </a:lnTo>
                  <a:close/>
                </a:path>
                <a:path w="1892934" h="1172210">
                  <a:moveTo>
                    <a:pt x="76909" y="832682"/>
                  </a:moveTo>
                  <a:lnTo>
                    <a:pt x="75060" y="831686"/>
                  </a:lnTo>
                  <a:lnTo>
                    <a:pt x="77601" y="831686"/>
                  </a:lnTo>
                  <a:lnTo>
                    <a:pt x="76909" y="832682"/>
                  </a:lnTo>
                  <a:close/>
                </a:path>
                <a:path w="1892934" h="1172210">
                  <a:moveTo>
                    <a:pt x="56259" y="1007164"/>
                  </a:moveTo>
                  <a:lnTo>
                    <a:pt x="53848" y="1007164"/>
                  </a:lnTo>
                  <a:lnTo>
                    <a:pt x="53389" y="1006633"/>
                  </a:lnTo>
                  <a:lnTo>
                    <a:pt x="52798" y="1005803"/>
                  </a:lnTo>
                  <a:lnTo>
                    <a:pt x="51432" y="1004550"/>
                  </a:lnTo>
                  <a:lnTo>
                    <a:pt x="51127" y="1004151"/>
                  </a:lnTo>
                  <a:lnTo>
                    <a:pt x="51796" y="1003005"/>
                  </a:lnTo>
                  <a:lnTo>
                    <a:pt x="52368" y="1002892"/>
                  </a:lnTo>
                  <a:lnTo>
                    <a:pt x="54147" y="1003095"/>
                  </a:lnTo>
                  <a:lnTo>
                    <a:pt x="56245" y="1003095"/>
                  </a:lnTo>
                  <a:lnTo>
                    <a:pt x="57715" y="1005028"/>
                  </a:lnTo>
                  <a:lnTo>
                    <a:pt x="56259" y="1007164"/>
                  </a:lnTo>
                  <a:close/>
                </a:path>
                <a:path w="1892934" h="1172210">
                  <a:moveTo>
                    <a:pt x="56245" y="1003095"/>
                  </a:moveTo>
                  <a:lnTo>
                    <a:pt x="54147" y="1003095"/>
                  </a:lnTo>
                  <a:lnTo>
                    <a:pt x="55173" y="1003011"/>
                  </a:lnTo>
                  <a:lnTo>
                    <a:pt x="56181" y="1003011"/>
                  </a:lnTo>
                  <a:close/>
                </a:path>
                <a:path w="1892934" h="1172210">
                  <a:moveTo>
                    <a:pt x="111348" y="892850"/>
                  </a:moveTo>
                  <a:lnTo>
                    <a:pt x="109075" y="891316"/>
                  </a:lnTo>
                  <a:lnTo>
                    <a:pt x="108210" y="890272"/>
                  </a:lnTo>
                  <a:lnTo>
                    <a:pt x="107357" y="889466"/>
                  </a:lnTo>
                  <a:lnTo>
                    <a:pt x="108598" y="886423"/>
                  </a:lnTo>
                  <a:lnTo>
                    <a:pt x="110424" y="888088"/>
                  </a:lnTo>
                  <a:lnTo>
                    <a:pt x="113741" y="891239"/>
                  </a:lnTo>
                  <a:lnTo>
                    <a:pt x="112601" y="892623"/>
                  </a:lnTo>
                  <a:lnTo>
                    <a:pt x="111348" y="892850"/>
                  </a:lnTo>
                  <a:close/>
                </a:path>
                <a:path w="1892934" h="1172210">
                  <a:moveTo>
                    <a:pt x="150161" y="934186"/>
                  </a:moveTo>
                  <a:lnTo>
                    <a:pt x="146068" y="934162"/>
                  </a:lnTo>
                  <a:lnTo>
                    <a:pt x="145340" y="933763"/>
                  </a:lnTo>
                  <a:lnTo>
                    <a:pt x="145012" y="933285"/>
                  </a:lnTo>
                  <a:lnTo>
                    <a:pt x="145420" y="932480"/>
                  </a:lnTo>
                  <a:lnTo>
                    <a:pt x="145698" y="932116"/>
                  </a:lnTo>
                  <a:lnTo>
                    <a:pt x="147995" y="932056"/>
                  </a:lnTo>
                  <a:lnTo>
                    <a:pt x="152088" y="932080"/>
                  </a:lnTo>
                  <a:lnTo>
                    <a:pt x="152816" y="932480"/>
                  </a:lnTo>
                  <a:lnTo>
                    <a:pt x="153145" y="932957"/>
                  </a:lnTo>
                  <a:lnTo>
                    <a:pt x="152737" y="933763"/>
                  </a:lnTo>
                  <a:lnTo>
                    <a:pt x="152458" y="934126"/>
                  </a:lnTo>
                  <a:lnTo>
                    <a:pt x="150161" y="934186"/>
                  </a:lnTo>
                  <a:close/>
                </a:path>
                <a:path w="1892934" h="1172210">
                  <a:moveTo>
                    <a:pt x="107393" y="1001346"/>
                  </a:moveTo>
                  <a:lnTo>
                    <a:pt x="105268" y="999879"/>
                  </a:lnTo>
                  <a:lnTo>
                    <a:pt x="105341" y="997790"/>
                  </a:lnTo>
                  <a:lnTo>
                    <a:pt x="107315" y="996328"/>
                  </a:lnTo>
                  <a:lnTo>
                    <a:pt x="109439" y="997790"/>
                  </a:lnTo>
                  <a:lnTo>
                    <a:pt x="109367" y="999879"/>
                  </a:lnTo>
                  <a:lnTo>
                    <a:pt x="107393" y="1001346"/>
                  </a:lnTo>
                  <a:close/>
                </a:path>
                <a:path w="1892934" h="1172210">
                  <a:moveTo>
                    <a:pt x="116874" y="1134324"/>
                  </a:moveTo>
                  <a:lnTo>
                    <a:pt x="115698" y="1133745"/>
                  </a:lnTo>
                  <a:lnTo>
                    <a:pt x="115495" y="1133173"/>
                  </a:lnTo>
                  <a:lnTo>
                    <a:pt x="115626" y="1132653"/>
                  </a:lnTo>
                  <a:lnTo>
                    <a:pt x="115704" y="1131060"/>
                  </a:lnTo>
                  <a:lnTo>
                    <a:pt x="116305" y="1130535"/>
                  </a:lnTo>
                  <a:lnTo>
                    <a:pt x="117070" y="1129969"/>
                  </a:lnTo>
                  <a:lnTo>
                    <a:pt x="118300" y="1128626"/>
                  </a:lnTo>
                  <a:lnTo>
                    <a:pt x="118705" y="1128298"/>
                  </a:lnTo>
                  <a:lnTo>
                    <a:pt x="119875" y="1128877"/>
                  </a:lnTo>
                  <a:lnTo>
                    <a:pt x="120078" y="1129455"/>
                  </a:lnTo>
                  <a:lnTo>
                    <a:pt x="119809" y="1130535"/>
                  </a:lnTo>
                  <a:lnTo>
                    <a:pt x="119875" y="1131562"/>
                  </a:lnTo>
                  <a:lnTo>
                    <a:pt x="119274" y="1132087"/>
                  </a:lnTo>
                  <a:lnTo>
                    <a:pt x="118508" y="1132653"/>
                  </a:lnTo>
                  <a:lnTo>
                    <a:pt x="117279" y="1133996"/>
                  </a:lnTo>
                  <a:lnTo>
                    <a:pt x="116874" y="1134324"/>
                  </a:lnTo>
                  <a:close/>
                </a:path>
                <a:path w="1892934" h="1172210">
                  <a:moveTo>
                    <a:pt x="205436" y="1034551"/>
                  </a:moveTo>
                  <a:lnTo>
                    <a:pt x="204249" y="1034485"/>
                  </a:lnTo>
                  <a:lnTo>
                    <a:pt x="203336" y="1033238"/>
                  </a:lnTo>
                  <a:lnTo>
                    <a:pt x="206140" y="1030434"/>
                  </a:lnTo>
                  <a:lnTo>
                    <a:pt x="207459" y="1029885"/>
                  </a:lnTo>
                  <a:lnTo>
                    <a:pt x="208640" y="1029944"/>
                  </a:lnTo>
                  <a:lnTo>
                    <a:pt x="209553" y="1031191"/>
                  </a:lnTo>
                  <a:lnTo>
                    <a:pt x="206749" y="1033996"/>
                  </a:lnTo>
                  <a:lnTo>
                    <a:pt x="205436" y="1034551"/>
                  </a:lnTo>
                  <a:close/>
                </a:path>
                <a:path w="1892934" h="1172210">
                  <a:moveTo>
                    <a:pt x="164899" y="1042647"/>
                  </a:moveTo>
                  <a:lnTo>
                    <a:pt x="163401" y="1041764"/>
                  </a:lnTo>
                  <a:lnTo>
                    <a:pt x="163736" y="1040690"/>
                  </a:lnTo>
                  <a:lnTo>
                    <a:pt x="163676" y="1039616"/>
                  </a:lnTo>
                  <a:lnTo>
                    <a:pt x="164356" y="1038906"/>
                  </a:lnTo>
                  <a:lnTo>
                    <a:pt x="165096" y="1038196"/>
                  </a:lnTo>
                  <a:lnTo>
                    <a:pt x="166886" y="1036102"/>
                  </a:lnTo>
                  <a:lnTo>
                    <a:pt x="167071" y="1036036"/>
                  </a:lnTo>
                  <a:lnTo>
                    <a:pt x="167637" y="1037421"/>
                  </a:lnTo>
                  <a:lnTo>
                    <a:pt x="167751" y="1038405"/>
                  </a:lnTo>
                  <a:lnTo>
                    <a:pt x="167858" y="1039061"/>
                  </a:lnTo>
                  <a:lnTo>
                    <a:pt x="167256" y="1040690"/>
                  </a:lnTo>
                  <a:lnTo>
                    <a:pt x="165621" y="1041299"/>
                  </a:lnTo>
                  <a:lnTo>
                    <a:pt x="164899" y="1042647"/>
                  </a:lnTo>
                  <a:close/>
                </a:path>
                <a:path w="1892934" h="1172210">
                  <a:moveTo>
                    <a:pt x="2619" y="677658"/>
                  </a:moveTo>
                  <a:lnTo>
                    <a:pt x="1312" y="677574"/>
                  </a:lnTo>
                  <a:lnTo>
                    <a:pt x="11" y="677568"/>
                  </a:lnTo>
                  <a:lnTo>
                    <a:pt x="11" y="675289"/>
                  </a:lnTo>
                  <a:lnTo>
                    <a:pt x="304" y="674949"/>
                  </a:lnTo>
                  <a:lnTo>
                    <a:pt x="3562" y="674949"/>
                  </a:lnTo>
                  <a:lnTo>
                    <a:pt x="4922" y="676309"/>
                  </a:lnTo>
                  <a:lnTo>
                    <a:pt x="4582" y="676727"/>
                  </a:lnTo>
                  <a:lnTo>
                    <a:pt x="4284" y="677467"/>
                  </a:lnTo>
                  <a:lnTo>
                    <a:pt x="2619" y="677658"/>
                  </a:lnTo>
                  <a:close/>
                </a:path>
                <a:path w="1892934" h="1172210">
                  <a:moveTo>
                    <a:pt x="71533" y="992641"/>
                  </a:moveTo>
                  <a:lnTo>
                    <a:pt x="70602" y="992510"/>
                  </a:lnTo>
                  <a:lnTo>
                    <a:pt x="70322" y="992152"/>
                  </a:lnTo>
                  <a:lnTo>
                    <a:pt x="69892" y="991412"/>
                  </a:lnTo>
                  <a:lnTo>
                    <a:pt x="70143" y="990672"/>
                  </a:lnTo>
                  <a:lnTo>
                    <a:pt x="72231" y="990344"/>
                  </a:lnTo>
                  <a:lnTo>
                    <a:pt x="73604" y="990493"/>
                  </a:lnTo>
                  <a:lnTo>
                    <a:pt x="74952" y="990493"/>
                  </a:lnTo>
                  <a:lnTo>
                    <a:pt x="76485" y="992510"/>
                  </a:lnTo>
                  <a:lnTo>
                    <a:pt x="72213" y="992575"/>
                  </a:lnTo>
                  <a:lnTo>
                    <a:pt x="71533" y="992641"/>
                  </a:lnTo>
                  <a:close/>
                </a:path>
                <a:path w="1892934" h="1172210">
                  <a:moveTo>
                    <a:pt x="75048" y="994634"/>
                  </a:moveTo>
                  <a:lnTo>
                    <a:pt x="72888" y="992575"/>
                  </a:lnTo>
                  <a:lnTo>
                    <a:pt x="76441" y="992575"/>
                  </a:lnTo>
                  <a:lnTo>
                    <a:pt x="75048" y="994634"/>
                  </a:lnTo>
                  <a:close/>
                </a:path>
                <a:path w="1892934" h="1172210">
                  <a:moveTo>
                    <a:pt x="64558" y="881978"/>
                  </a:moveTo>
                  <a:lnTo>
                    <a:pt x="63125" y="879854"/>
                  </a:lnTo>
                  <a:lnTo>
                    <a:pt x="64648" y="877838"/>
                  </a:lnTo>
                  <a:lnTo>
                    <a:pt x="65996" y="877838"/>
                  </a:lnTo>
                  <a:lnTo>
                    <a:pt x="67369" y="877688"/>
                  </a:lnTo>
                  <a:lnTo>
                    <a:pt x="69457" y="878017"/>
                  </a:lnTo>
                  <a:lnTo>
                    <a:pt x="69713" y="878756"/>
                  </a:lnTo>
                  <a:lnTo>
                    <a:pt x="69284" y="879496"/>
                  </a:lnTo>
                  <a:lnTo>
                    <a:pt x="69003" y="879854"/>
                  </a:lnTo>
                  <a:lnTo>
                    <a:pt x="68541" y="879920"/>
                  </a:lnTo>
                  <a:lnTo>
                    <a:pt x="66718" y="879920"/>
                  </a:lnTo>
                  <a:lnTo>
                    <a:pt x="64558" y="881978"/>
                  </a:lnTo>
                  <a:close/>
                </a:path>
                <a:path w="1892934" h="1172210">
                  <a:moveTo>
                    <a:pt x="68079" y="879986"/>
                  </a:moveTo>
                  <a:lnTo>
                    <a:pt x="67392" y="879920"/>
                  </a:lnTo>
                  <a:lnTo>
                    <a:pt x="68541" y="879920"/>
                  </a:lnTo>
                  <a:lnTo>
                    <a:pt x="68079" y="879986"/>
                  </a:lnTo>
                  <a:close/>
                </a:path>
                <a:path w="1892934" h="1172210">
                  <a:moveTo>
                    <a:pt x="91569" y="876227"/>
                  </a:moveTo>
                  <a:lnTo>
                    <a:pt x="90626" y="873989"/>
                  </a:lnTo>
                  <a:lnTo>
                    <a:pt x="91951" y="873667"/>
                  </a:lnTo>
                  <a:lnTo>
                    <a:pt x="92607" y="872700"/>
                  </a:lnTo>
                  <a:lnTo>
                    <a:pt x="92888" y="872485"/>
                  </a:lnTo>
                  <a:lnTo>
                    <a:pt x="93836" y="871584"/>
                  </a:lnTo>
                  <a:lnTo>
                    <a:pt x="94499" y="871584"/>
                  </a:lnTo>
                  <a:lnTo>
                    <a:pt x="95227" y="871417"/>
                  </a:lnTo>
                  <a:lnTo>
                    <a:pt x="96587" y="871895"/>
                  </a:lnTo>
                  <a:lnTo>
                    <a:pt x="96790" y="872485"/>
                  </a:lnTo>
                  <a:lnTo>
                    <a:pt x="96659" y="872790"/>
                  </a:lnTo>
                  <a:lnTo>
                    <a:pt x="93961" y="875624"/>
                  </a:lnTo>
                  <a:lnTo>
                    <a:pt x="92816" y="875624"/>
                  </a:lnTo>
                  <a:lnTo>
                    <a:pt x="91569" y="876227"/>
                  </a:lnTo>
                  <a:close/>
                </a:path>
                <a:path w="1892934" h="1172210">
                  <a:moveTo>
                    <a:pt x="93819" y="875773"/>
                  </a:moveTo>
                  <a:lnTo>
                    <a:pt x="92816" y="875624"/>
                  </a:lnTo>
                  <a:lnTo>
                    <a:pt x="93961" y="875624"/>
                  </a:lnTo>
                  <a:lnTo>
                    <a:pt x="93819" y="875773"/>
                  </a:lnTo>
                  <a:close/>
                </a:path>
                <a:path w="1892934" h="1172210">
                  <a:moveTo>
                    <a:pt x="87536" y="767270"/>
                  </a:moveTo>
                  <a:lnTo>
                    <a:pt x="85501" y="767270"/>
                  </a:lnTo>
                  <a:lnTo>
                    <a:pt x="83980" y="765224"/>
                  </a:lnTo>
                  <a:lnTo>
                    <a:pt x="85447" y="763099"/>
                  </a:lnTo>
                  <a:lnTo>
                    <a:pt x="87482" y="763099"/>
                  </a:lnTo>
                  <a:lnTo>
                    <a:pt x="89003" y="765146"/>
                  </a:lnTo>
                  <a:lnTo>
                    <a:pt x="87536" y="767270"/>
                  </a:lnTo>
                  <a:close/>
                </a:path>
                <a:path w="1892934" h="1172210">
                  <a:moveTo>
                    <a:pt x="58192" y="980535"/>
                  </a:moveTo>
                  <a:lnTo>
                    <a:pt x="57255" y="978297"/>
                  </a:lnTo>
                  <a:lnTo>
                    <a:pt x="58580" y="977975"/>
                  </a:lnTo>
                  <a:lnTo>
                    <a:pt x="59236" y="977009"/>
                  </a:lnTo>
                  <a:lnTo>
                    <a:pt x="59517" y="976794"/>
                  </a:lnTo>
                  <a:lnTo>
                    <a:pt x="60465" y="975893"/>
                  </a:lnTo>
                  <a:lnTo>
                    <a:pt x="61127" y="975893"/>
                  </a:lnTo>
                  <a:lnTo>
                    <a:pt x="61855" y="975726"/>
                  </a:lnTo>
                  <a:lnTo>
                    <a:pt x="63216" y="976203"/>
                  </a:lnTo>
                  <a:lnTo>
                    <a:pt x="63419" y="976794"/>
                  </a:lnTo>
                  <a:lnTo>
                    <a:pt x="63287" y="977098"/>
                  </a:lnTo>
                  <a:lnTo>
                    <a:pt x="60578" y="979938"/>
                  </a:lnTo>
                  <a:lnTo>
                    <a:pt x="59439" y="979938"/>
                  </a:lnTo>
                  <a:lnTo>
                    <a:pt x="58192" y="980535"/>
                  </a:lnTo>
                  <a:close/>
                </a:path>
                <a:path w="1892934" h="1172210">
                  <a:moveTo>
                    <a:pt x="60441" y="980081"/>
                  </a:moveTo>
                  <a:lnTo>
                    <a:pt x="59439" y="979938"/>
                  </a:lnTo>
                  <a:lnTo>
                    <a:pt x="60578" y="979938"/>
                  </a:lnTo>
                  <a:lnTo>
                    <a:pt x="60441" y="980081"/>
                  </a:lnTo>
                  <a:close/>
                </a:path>
                <a:path w="1892934" h="1172210">
                  <a:moveTo>
                    <a:pt x="273336" y="946776"/>
                  </a:moveTo>
                  <a:lnTo>
                    <a:pt x="271683" y="945290"/>
                  </a:lnTo>
                  <a:lnTo>
                    <a:pt x="271719" y="943900"/>
                  </a:lnTo>
                  <a:lnTo>
                    <a:pt x="273199" y="942504"/>
                  </a:lnTo>
                  <a:lnTo>
                    <a:pt x="275019" y="942468"/>
                  </a:lnTo>
                  <a:lnTo>
                    <a:pt x="275019" y="944801"/>
                  </a:lnTo>
                  <a:lnTo>
                    <a:pt x="273336" y="946776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81625" y="2193410"/>
              <a:ext cx="2368550" cy="2400300"/>
            </a:xfrm>
            <a:custGeom>
              <a:avLst/>
              <a:gdLst/>
              <a:ahLst/>
              <a:cxnLst/>
              <a:rect l="l" t="t" r="r" b="b"/>
              <a:pathLst>
                <a:path w="2368550" h="2400300">
                  <a:moveTo>
                    <a:pt x="1227380" y="12700"/>
                  </a:moveTo>
                  <a:lnTo>
                    <a:pt x="1157504" y="12700"/>
                  </a:lnTo>
                  <a:lnTo>
                    <a:pt x="1189442" y="0"/>
                  </a:lnTo>
                  <a:lnTo>
                    <a:pt x="1256449" y="0"/>
                  </a:lnTo>
                  <a:lnTo>
                    <a:pt x="1227380" y="12700"/>
                  </a:lnTo>
                  <a:close/>
                </a:path>
                <a:path w="2368550" h="2400300">
                  <a:moveTo>
                    <a:pt x="1352941" y="12700"/>
                  </a:moveTo>
                  <a:lnTo>
                    <a:pt x="1314552" y="12700"/>
                  </a:lnTo>
                  <a:lnTo>
                    <a:pt x="1285511" y="0"/>
                  </a:lnTo>
                  <a:lnTo>
                    <a:pt x="1328878" y="0"/>
                  </a:lnTo>
                  <a:lnTo>
                    <a:pt x="1352941" y="12700"/>
                  </a:lnTo>
                  <a:close/>
                </a:path>
                <a:path w="2368550" h="2400300">
                  <a:moveTo>
                    <a:pt x="1088890" y="62604"/>
                  </a:moveTo>
                  <a:lnTo>
                    <a:pt x="1092055" y="50800"/>
                  </a:lnTo>
                  <a:lnTo>
                    <a:pt x="1100172" y="38100"/>
                  </a:lnTo>
                  <a:lnTo>
                    <a:pt x="1111927" y="25400"/>
                  </a:lnTo>
                  <a:lnTo>
                    <a:pt x="1126251" y="12700"/>
                  </a:lnTo>
                  <a:lnTo>
                    <a:pt x="1153041" y="12700"/>
                  </a:lnTo>
                  <a:lnTo>
                    <a:pt x="1132937" y="25400"/>
                  </a:lnTo>
                  <a:lnTo>
                    <a:pt x="1115321" y="38100"/>
                  </a:lnTo>
                  <a:lnTo>
                    <a:pt x="1100311" y="50800"/>
                  </a:lnTo>
                  <a:lnTo>
                    <a:pt x="1088890" y="62604"/>
                  </a:lnTo>
                  <a:close/>
                </a:path>
                <a:path w="2368550" h="2400300">
                  <a:moveTo>
                    <a:pt x="1391477" y="25400"/>
                  </a:moveTo>
                  <a:lnTo>
                    <a:pt x="1353472" y="25400"/>
                  </a:lnTo>
                  <a:lnTo>
                    <a:pt x="1335846" y="12700"/>
                  </a:lnTo>
                  <a:lnTo>
                    <a:pt x="1372042" y="12700"/>
                  </a:lnTo>
                  <a:lnTo>
                    <a:pt x="1391477" y="25400"/>
                  </a:lnTo>
                  <a:close/>
                </a:path>
                <a:path w="2368550" h="2400300">
                  <a:moveTo>
                    <a:pt x="1471356" y="50800"/>
                  </a:moveTo>
                  <a:lnTo>
                    <a:pt x="1438334" y="50800"/>
                  </a:lnTo>
                  <a:lnTo>
                    <a:pt x="1421341" y="38100"/>
                  </a:lnTo>
                  <a:lnTo>
                    <a:pt x="1404158" y="38100"/>
                  </a:lnTo>
                  <a:lnTo>
                    <a:pt x="1387422" y="25400"/>
                  </a:lnTo>
                  <a:lnTo>
                    <a:pt x="1430161" y="25400"/>
                  </a:lnTo>
                  <a:lnTo>
                    <a:pt x="1471356" y="50800"/>
                  </a:lnTo>
                  <a:close/>
                </a:path>
                <a:path w="2368550" h="2400300">
                  <a:moveTo>
                    <a:pt x="1700185" y="329399"/>
                  </a:moveTo>
                  <a:lnTo>
                    <a:pt x="1695290" y="317500"/>
                  </a:lnTo>
                  <a:lnTo>
                    <a:pt x="1693106" y="317500"/>
                  </a:lnTo>
                  <a:lnTo>
                    <a:pt x="1692406" y="304800"/>
                  </a:lnTo>
                  <a:lnTo>
                    <a:pt x="1691636" y="304800"/>
                  </a:lnTo>
                  <a:lnTo>
                    <a:pt x="1682746" y="266700"/>
                  </a:lnTo>
                  <a:lnTo>
                    <a:pt x="1670697" y="241300"/>
                  </a:lnTo>
                  <a:lnTo>
                    <a:pt x="1655861" y="203200"/>
                  </a:lnTo>
                  <a:lnTo>
                    <a:pt x="1626981" y="165100"/>
                  </a:lnTo>
                  <a:lnTo>
                    <a:pt x="1581659" y="127000"/>
                  </a:lnTo>
                  <a:lnTo>
                    <a:pt x="1568404" y="114300"/>
                  </a:lnTo>
                  <a:lnTo>
                    <a:pt x="1542690" y="88900"/>
                  </a:lnTo>
                  <a:lnTo>
                    <a:pt x="1529368" y="88900"/>
                  </a:lnTo>
                  <a:lnTo>
                    <a:pt x="1515447" y="76200"/>
                  </a:lnTo>
                  <a:lnTo>
                    <a:pt x="1501129" y="76200"/>
                  </a:lnTo>
                  <a:lnTo>
                    <a:pt x="1486594" y="63500"/>
                  </a:lnTo>
                  <a:lnTo>
                    <a:pt x="1472022" y="63500"/>
                  </a:lnTo>
                  <a:lnTo>
                    <a:pt x="1455205" y="50800"/>
                  </a:lnTo>
                  <a:lnTo>
                    <a:pt x="1491632" y="50800"/>
                  </a:lnTo>
                  <a:lnTo>
                    <a:pt x="1511575" y="63500"/>
                  </a:lnTo>
                  <a:lnTo>
                    <a:pt x="1542836" y="76200"/>
                  </a:lnTo>
                  <a:lnTo>
                    <a:pt x="1572664" y="101600"/>
                  </a:lnTo>
                  <a:lnTo>
                    <a:pt x="1600320" y="114300"/>
                  </a:lnTo>
                  <a:lnTo>
                    <a:pt x="1625066" y="139700"/>
                  </a:lnTo>
                  <a:lnTo>
                    <a:pt x="1644659" y="165100"/>
                  </a:lnTo>
                  <a:lnTo>
                    <a:pt x="1661163" y="190500"/>
                  </a:lnTo>
                  <a:lnTo>
                    <a:pt x="1674344" y="228600"/>
                  </a:lnTo>
                  <a:lnTo>
                    <a:pt x="1683969" y="254000"/>
                  </a:lnTo>
                  <a:lnTo>
                    <a:pt x="1688247" y="279400"/>
                  </a:lnTo>
                  <a:lnTo>
                    <a:pt x="1692319" y="292100"/>
                  </a:lnTo>
                  <a:lnTo>
                    <a:pt x="1696301" y="304800"/>
                  </a:lnTo>
                  <a:lnTo>
                    <a:pt x="1700185" y="329399"/>
                  </a:lnTo>
                  <a:close/>
                </a:path>
                <a:path w="2368550" h="2400300">
                  <a:moveTo>
                    <a:pt x="1088650" y="63500"/>
                  </a:moveTo>
                  <a:lnTo>
                    <a:pt x="1088023" y="63500"/>
                  </a:lnTo>
                  <a:lnTo>
                    <a:pt x="1088890" y="62604"/>
                  </a:lnTo>
                  <a:lnTo>
                    <a:pt x="1088650" y="63500"/>
                  </a:lnTo>
                  <a:close/>
                </a:path>
                <a:path w="2368550" h="2400300">
                  <a:moveTo>
                    <a:pt x="988906" y="114300"/>
                  </a:moveTo>
                  <a:lnTo>
                    <a:pt x="967661" y="114300"/>
                  </a:lnTo>
                  <a:lnTo>
                    <a:pt x="980236" y="101600"/>
                  </a:lnTo>
                  <a:lnTo>
                    <a:pt x="1015862" y="76200"/>
                  </a:lnTo>
                  <a:lnTo>
                    <a:pt x="1034582" y="63500"/>
                  </a:lnTo>
                  <a:lnTo>
                    <a:pt x="1063339" y="63500"/>
                  </a:lnTo>
                  <a:lnTo>
                    <a:pt x="1053096" y="76200"/>
                  </a:lnTo>
                  <a:lnTo>
                    <a:pt x="1034352" y="76200"/>
                  </a:lnTo>
                  <a:lnTo>
                    <a:pt x="1025135" y="88900"/>
                  </a:lnTo>
                  <a:lnTo>
                    <a:pt x="1011962" y="88900"/>
                  </a:lnTo>
                  <a:lnTo>
                    <a:pt x="1000025" y="101600"/>
                  </a:lnTo>
                  <a:lnTo>
                    <a:pt x="988906" y="114300"/>
                  </a:lnTo>
                  <a:close/>
                </a:path>
                <a:path w="2368550" h="2400300">
                  <a:moveTo>
                    <a:pt x="828291" y="393700"/>
                  </a:moveTo>
                  <a:lnTo>
                    <a:pt x="824919" y="393700"/>
                  </a:lnTo>
                  <a:lnTo>
                    <a:pt x="825990" y="381000"/>
                  </a:lnTo>
                  <a:lnTo>
                    <a:pt x="826956" y="368300"/>
                  </a:lnTo>
                  <a:lnTo>
                    <a:pt x="828226" y="368300"/>
                  </a:lnTo>
                  <a:lnTo>
                    <a:pt x="830206" y="355600"/>
                  </a:lnTo>
                  <a:lnTo>
                    <a:pt x="837097" y="317500"/>
                  </a:lnTo>
                  <a:lnTo>
                    <a:pt x="845483" y="292100"/>
                  </a:lnTo>
                  <a:lnTo>
                    <a:pt x="855606" y="266700"/>
                  </a:lnTo>
                  <a:lnTo>
                    <a:pt x="867706" y="228600"/>
                  </a:lnTo>
                  <a:lnTo>
                    <a:pt x="874477" y="215900"/>
                  </a:lnTo>
                  <a:lnTo>
                    <a:pt x="881933" y="203200"/>
                  </a:lnTo>
                  <a:lnTo>
                    <a:pt x="890441" y="190500"/>
                  </a:lnTo>
                  <a:lnTo>
                    <a:pt x="900367" y="177800"/>
                  </a:lnTo>
                  <a:lnTo>
                    <a:pt x="909083" y="177800"/>
                  </a:lnTo>
                  <a:lnTo>
                    <a:pt x="925391" y="152400"/>
                  </a:lnTo>
                  <a:lnTo>
                    <a:pt x="934174" y="139700"/>
                  </a:lnTo>
                  <a:lnTo>
                    <a:pt x="944884" y="127000"/>
                  </a:lnTo>
                  <a:lnTo>
                    <a:pt x="955961" y="114300"/>
                  </a:lnTo>
                  <a:lnTo>
                    <a:pt x="978190" y="114300"/>
                  </a:lnTo>
                  <a:lnTo>
                    <a:pt x="961905" y="127000"/>
                  </a:lnTo>
                  <a:lnTo>
                    <a:pt x="946070" y="152400"/>
                  </a:lnTo>
                  <a:lnTo>
                    <a:pt x="930971" y="165100"/>
                  </a:lnTo>
                  <a:lnTo>
                    <a:pt x="916895" y="177800"/>
                  </a:lnTo>
                  <a:lnTo>
                    <a:pt x="904984" y="203200"/>
                  </a:lnTo>
                  <a:lnTo>
                    <a:pt x="894120" y="215900"/>
                  </a:lnTo>
                  <a:lnTo>
                    <a:pt x="884149" y="228600"/>
                  </a:lnTo>
                  <a:lnTo>
                    <a:pt x="874920" y="254000"/>
                  </a:lnTo>
                  <a:lnTo>
                    <a:pt x="866411" y="266700"/>
                  </a:lnTo>
                  <a:lnTo>
                    <a:pt x="858703" y="292100"/>
                  </a:lnTo>
                  <a:lnTo>
                    <a:pt x="851688" y="304800"/>
                  </a:lnTo>
                  <a:lnTo>
                    <a:pt x="845260" y="330200"/>
                  </a:lnTo>
                  <a:lnTo>
                    <a:pt x="840298" y="342900"/>
                  </a:lnTo>
                  <a:lnTo>
                    <a:pt x="836104" y="368300"/>
                  </a:lnTo>
                  <a:lnTo>
                    <a:pt x="832241" y="381016"/>
                  </a:lnTo>
                  <a:lnTo>
                    <a:pt x="828291" y="393700"/>
                  </a:lnTo>
                  <a:close/>
                </a:path>
                <a:path w="2368550" h="2400300">
                  <a:moveTo>
                    <a:pt x="1403436" y="215900"/>
                  </a:moveTo>
                  <a:lnTo>
                    <a:pt x="1243551" y="215900"/>
                  </a:lnTo>
                  <a:lnTo>
                    <a:pt x="1211786" y="203200"/>
                  </a:lnTo>
                  <a:lnTo>
                    <a:pt x="1182898" y="177800"/>
                  </a:lnTo>
                  <a:lnTo>
                    <a:pt x="1156812" y="165100"/>
                  </a:lnTo>
                  <a:lnTo>
                    <a:pt x="1159456" y="152400"/>
                  </a:lnTo>
                  <a:lnTo>
                    <a:pt x="1161651" y="152400"/>
                  </a:lnTo>
                  <a:lnTo>
                    <a:pt x="1190131" y="177800"/>
                  </a:lnTo>
                  <a:lnTo>
                    <a:pt x="1221755" y="190500"/>
                  </a:lnTo>
                  <a:lnTo>
                    <a:pt x="1255756" y="203200"/>
                  </a:lnTo>
                  <a:lnTo>
                    <a:pt x="1421982" y="203200"/>
                  </a:lnTo>
                  <a:lnTo>
                    <a:pt x="1403436" y="215900"/>
                  </a:lnTo>
                  <a:close/>
                </a:path>
                <a:path w="2368550" h="2400300">
                  <a:moveTo>
                    <a:pt x="839146" y="647228"/>
                  </a:moveTo>
                  <a:lnTo>
                    <a:pt x="822734" y="609600"/>
                  </a:lnTo>
                  <a:lnTo>
                    <a:pt x="817604" y="557769"/>
                  </a:lnTo>
                  <a:lnTo>
                    <a:pt x="817117" y="546034"/>
                  </a:lnTo>
                  <a:lnTo>
                    <a:pt x="815982" y="532986"/>
                  </a:lnTo>
                  <a:lnTo>
                    <a:pt x="814855" y="521665"/>
                  </a:lnTo>
                  <a:lnTo>
                    <a:pt x="814886" y="494525"/>
                  </a:lnTo>
                  <a:lnTo>
                    <a:pt x="816639" y="482600"/>
                  </a:lnTo>
                  <a:lnTo>
                    <a:pt x="820940" y="469900"/>
                  </a:lnTo>
                  <a:lnTo>
                    <a:pt x="818113" y="457715"/>
                  </a:lnTo>
                  <a:lnTo>
                    <a:pt x="818046" y="456306"/>
                  </a:lnTo>
                  <a:lnTo>
                    <a:pt x="818743" y="444500"/>
                  </a:lnTo>
                  <a:lnTo>
                    <a:pt x="821103" y="444500"/>
                  </a:lnTo>
                  <a:lnTo>
                    <a:pt x="822986" y="431800"/>
                  </a:lnTo>
                  <a:lnTo>
                    <a:pt x="823696" y="431800"/>
                  </a:lnTo>
                  <a:lnTo>
                    <a:pt x="821674" y="419100"/>
                  </a:lnTo>
                  <a:lnTo>
                    <a:pt x="822091" y="406400"/>
                  </a:lnTo>
                  <a:lnTo>
                    <a:pt x="827145" y="406400"/>
                  </a:lnTo>
                  <a:lnTo>
                    <a:pt x="828756" y="393700"/>
                  </a:lnTo>
                  <a:lnTo>
                    <a:pt x="831828" y="393700"/>
                  </a:lnTo>
                  <a:lnTo>
                    <a:pt x="835413" y="381000"/>
                  </a:lnTo>
                  <a:lnTo>
                    <a:pt x="838904" y="381000"/>
                  </a:lnTo>
                  <a:lnTo>
                    <a:pt x="842181" y="368300"/>
                  </a:lnTo>
                  <a:lnTo>
                    <a:pt x="846742" y="355600"/>
                  </a:lnTo>
                  <a:lnTo>
                    <a:pt x="851109" y="342900"/>
                  </a:lnTo>
                  <a:lnTo>
                    <a:pt x="855562" y="330200"/>
                  </a:lnTo>
                  <a:lnTo>
                    <a:pt x="860385" y="317500"/>
                  </a:lnTo>
                  <a:lnTo>
                    <a:pt x="865821" y="304800"/>
                  </a:lnTo>
                  <a:lnTo>
                    <a:pt x="871580" y="292100"/>
                  </a:lnTo>
                  <a:lnTo>
                    <a:pt x="877569" y="292100"/>
                  </a:lnTo>
                  <a:lnTo>
                    <a:pt x="883697" y="279400"/>
                  </a:lnTo>
                  <a:lnTo>
                    <a:pt x="888785" y="266700"/>
                  </a:lnTo>
                  <a:lnTo>
                    <a:pt x="894396" y="254000"/>
                  </a:lnTo>
                  <a:lnTo>
                    <a:pt x="900713" y="254000"/>
                  </a:lnTo>
                  <a:lnTo>
                    <a:pt x="907915" y="241300"/>
                  </a:lnTo>
                  <a:lnTo>
                    <a:pt x="877372" y="317500"/>
                  </a:lnTo>
                  <a:lnTo>
                    <a:pt x="873876" y="317500"/>
                  </a:lnTo>
                  <a:lnTo>
                    <a:pt x="871793" y="330200"/>
                  </a:lnTo>
                  <a:lnTo>
                    <a:pt x="856247" y="381016"/>
                  </a:lnTo>
                  <a:lnTo>
                    <a:pt x="842436" y="431736"/>
                  </a:lnTo>
                  <a:lnTo>
                    <a:pt x="837479" y="469900"/>
                  </a:lnTo>
                  <a:lnTo>
                    <a:pt x="835841" y="506851"/>
                  </a:lnTo>
                  <a:lnTo>
                    <a:pt x="835856" y="511958"/>
                  </a:lnTo>
                  <a:lnTo>
                    <a:pt x="836633" y="558800"/>
                  </a:lnTo>
                  <a:lnTo>
                    <a:pt x="839306" y="597030"/>
                  </a:lnTo>
                  <a:lnTo>
                    <a:pt x="842960" y="622249"/>
                  </a:lnTo>
                  <a:lnTo>
                    <a:pt x="842903" y="635000"/>
                  </a:lnTo>
                  <a:lnTo>
                    <a:pt x="839146" y="647228"/>
                  </a:lnTo>
                  <a:close/>
                </a:path>
                <a:path w="2368550" h="2400300">
                  <a:moveTo>
                    <a:pt x="1491082" y="254000"/>
                  </a:moveTo>
                  <a:lnTo>
                    <a:pt x="1394216" y="254000"/>
                  </a:lnTo>
                  <a:lnTo>
                    <a:pt x="1382820" y="241300"/>
                  </a:lnTo>
                  <a:lnTo>
                    <a:pt x="1469935" y="241300"/>
                  </a:lnTo>
                  <a:lnTo>
                    <a:pt x="1491082" y="254000"/>
                  </a:lnTo>
                  <a:close/>
                </a:path>
                <a:path w="2368550" h="2400300">
                  <a:moveTo>
                    <a:pt x="1564757" y="278166"/>
                  </a:moveTo>
                  <a:lnTo>
                    <a:pt x="1494227" y="254000"/>
                  </a:lnTo>
                  <a:lnTo>
                    <a:pt x="1511763" y="254000"/>
                  </a:lnTo>
                  <a:lnTo>
                    <a:pt x="1532118" y="266700"/>
                  </a:lnTo>
                  <a:lnTo>
                    <a:pt x="1554888" y="266700"/>
                  </a:lnTo>
                  <a:lnTo>
                    <a:pt x="1564757" y="278166"/>
                  </a:lnTo>
                  <a:close/>
                </a:path>
                <a:path w="2368550" h="2400300">
                  <a:moveTo>
                    <a:pt x="1258949" y="330200"/>
                  </a:moveTo>
                  <a:lnTo>
                    <a:pt x="1229032" y="330200"/>
                  </a:lnTo>
                  <a:lnTo>
                    <a:pt x="1190166" y="279400"/>
                  </a:lnTo>
                  <a:lnTo>
                    <a:pt x="1193268" y="266700"/>
                  </a:lnTo>
                  <a:lnTo>
                    <a:pt x="1196240" y="279400"/>
                  </a:lnTo>
                  <a:lnTo>
                    <a:pt x="1202099" y="279400"/>
                  </a:lnTo>
                  <a:lnTo>
                    <a:pt x="1214238" y="292100"/>
                  </a:lnTo>
                  <a:lnTo>
                    <a:pt x="1228208" y="304800"/>
                  </a:lnTo>
                  <a:lnTo>
                    <a:pt x="1243336" y="317500"/>
                  </a:lnTo>
                  <a:lnTo>
                    <a:pt x="1258949" y="330200"/>
                  </a:lnTo>
                  <a:close/>
                </a:path>
                <a:path w="2368550" h="2400300">
                  <a:moveTo>
                    <a:pt x="1568318" y="279400"/>
                  </a:moveTo>
                  <a:lnTo>
                    <a:pt x="1565819" y="279400"/>
                  </a:lnTo>
                  <a:lnTo>
                    <a:pt x="1564757" y="278166"/>
                  </a:lnTo>
                  <a:lnTo>
                    <a:pt x="1568318" y="279400"/>
                  </a:lnTo>
                  <a:close/>
                </a:path>
                <a:path w="2368550" h="2400300">
                  <a:moveTo>
                    <a:pt x="1651403" y="292100"/>
                  </a:moveTo>
                  <a:lnTo>
                    <a:pt x="1651475" y="279400"/>
                  </a:lnTo>
                  <a:lnTo>
                    <a:pt x="1652537" y="279400"/>
                  </a:lnTo>
                  <a:lnTo>
                    <a:pt x="1651403" y="292100"/>
                  </a:lnTo>
                  <a:close/>
                </a:path>
                <a:path w="2368550" h="2400300">
                  <a:moveTo>
                    <a:pt x="1595404" y="303833"/>
                  </a:moveTo>
                  <a:lnTo>
                    <a:pt x="1593205" y="292100"/>
                  </a:lnTo>
                  <a:lnTo>
                    <a:pt x="1594219" y="292100"/>
                  </a:lnTo>
                  <a:lnTo>
                    <a:pt x="1595404" y="303833"/>
                  </a:lnTo>
                  <a:close/>
                </a:path>
                <a:path w="2368550" h="2400300">
                  <a:moveTo>
                    <a:pt x="1658581" y="304800"/>
                  </a:moveTo>
                  <a:lnTo>
                    <a:pt x="1658265" y="292100"/>
                  </a:lnTo>
                  <a:lnTo>
                    <a:pt x="1658610" y="292100"/>
                  </a:lnTo>
                  <a:lnTo>
                    <a:pt x="1658581" y="304800"/>
                  </a:lnTo>
                  <a:close/>
                </a:path>
                <a:path w="2368550" h="2400300">
                  <a:moveTo>
                    <a:pt x="1595585" y="304800"/>
                  </a:moveTo>
                  <a:lnTo>
                    <a:pt x="1595404" y="303833"/>
                  </a:lnTo>
                  <a:lnTo>
                    <a:pt x="1595585" y="304800"/>
                  </a:lnTo>
                  <a:close/>
                </a:path>
                <a:path w="2368550" h="2400300">
                  <a:moveTo>
                    <a:pt x="1622715" y="317500"/>
                  </a:moveTo>
                  <a:lnTo>
                    <a:pt x="1620573" y="317500"/>
                  </a:lnTo>
                  <a:lnTo>
                    <a:pt x="1621534" y="304800"/>
                  </a:lnTo>
                  <a:lnTo>
                    <a:pt x="1621898" y="304800"/>
                  </a:lnTo>
                  <a:lnTo>
                    <a:pt x="1622715" y="317500"/>
                  </a:lnTo>
                  <a:close/>
                </a:path>
                <a:path w="2368550" h="2400300">
                  <a:moveTo>
                    <a:pt x="1662448" y="317500"/>
                  </a:moveTo>
                  <a:lnTo>
                    <a:pt x="1661904" y="317500"/>
                  </a:lnTo>
                  <a:lnTo>
                    <a:pt x="1658581" y="304800"/>
                  </a:lnTo>
                  <a:lnTo>
                    <a:pt x="1662448" y="317500"/>
                  </a:lnTo>
                  <a:close/>
                </a:path>
                <a:path w="2368550" h="2400300">
                  <a:moveTo>
                    <a:pt x="1715574" y="647700"/>
                  </a:moveTo>
                  <a:lnTo>
                    <a:pt x="1708103" y="647700"/>
                  </a:lnTo>
                  <a:lnTo>
                    <a:pt x="1713616" y="635000"/>
                  </a:lnTo>
                  <a:lnTo>
                    <a:pt x="1716197" y="622300"/>
                  </a:lnTo>
                  <a:lnTo>
                    <a:pt x="1716992" y="622300"/>
                  </a:lnTo>
                  <a:lnTo>
                    <a:pt x="1717307" y="597794"/>
                  </a:lnTo>
                  <a:lnTo>
                    <a:pt x="1717404" y="547326"/>
                  </a:lnTo>
                  <a:lnTo>
                    <a:pt x="1717289" y="533400"/>
                  </a:lnTo>
                  <a:lnTo>
                    <a:pt x="1716916" y="506851"/>
                  </a:lnTo>
                  <a:lnTo>
                    <a:pt x="1716678" y="495477"/>
                  </a:lnTo>
                  <a:lnTo>
                    <a:pt x="1716051" y="482600"/>
                  </a:lnTo>
                  <a:lnTo>
                    <a:pt x="1714980" y="482600"/>
                  </a:lnTo>
                  <a:lnTo>
                    <a:pt x="1713372" y="469900"/>
                  </a:lnTo>
                  <a:lnTo>
                    <a:pt x="1707491" y="444500"/>
                  </a:lnTo>
                  <a:lnTo>
                    <a:pt x="1701460" y="419100"/>
                  </a:lnTo>
                  <a:lnTo>
                    <a:pt x="1694987" y="406400"/>
                  </a:lnTo>
                  <a:lnTo>
                    <a:pt x="1687781" y="381000"/>
                  </a:lnTo>
                  <a:lnTo>
                    <a:pt x="1681388" y="355600"/>
                  </a:lnTo>
                  <a:lnTo>
                    <a:pt x="1674035" y="342900"/>
                  </a:lnTo>
                  <a:lnTo>
                    <a:pt x="1666267" y="330200"/>
                  </a:lnTo>
                  <a:lnTo>
                    <a:pt x="1662448" y="317500"/>
                  </a:lnTo>
                  <a:lnTo>
                    <a:pt x="1666606" y="317500"/>
                  </a:lnTo>
                  <a:lnTo>
                    <a:pt x="1675929" y="330200"/>
                  </a:lnTo>
                  <a:lnTo>
                    <a:pt x="1697387" y="368300"/>
                  </a:lnTo>
                  <a:lnTo>
                    <a:pt x="1713456" y="419100"/>
                  </a:lnTo>
                  <a:lnTo>
                    <a:pt x="1718939" y="445135"/>
                  </a:lnTo>
                  <a:lnTo>
                    <a:pt x="1721737" y="457200"/>
                  </a:lnTo>
                  <a:lnTo>
                    <a:pt x="1723254" y="482600"/>
                  </a:lnTo>
                  <a:lnTo>
                    <a:pt x="1725286" y="495477"/>
                  </a:lnTo>
                  <a:lnTo>
                    <a:pt x="1727008" y="508000"/>
                  </a:lnTo>
                  <a:lnTo>
                    <a:pt x="1727740" y="520700"/>
                  </a:lnTo>
                  <a:lnTo>
                    <a:pt x="1727232" y="546034"/>
                  </a:lnTo>
                  <a:lnTo>
                    <a:pt x="1725983" y="558800"/>
                  </a:lnTo>
                  <a:lnTo>
                    <a:pt x="1724310" y="584200"/>
                  </a:lnTo>
                  <a:lnTo>
                    <a:pt x="1722553" y="596697"/>
                  </a:lnTo>
                  <a:lnTo>
                    <a:pt x="1721306" y="609600"/>
                  </a:lnTo>
                  <a:lnTo>
                    <a:pt x="1719785" y="622300"/>
                  </a:lnTo>
                  <a:lnTo>
                    <a:pt x="1718086" y="635000"/>
                  </a:lnTo>
                  <a:lnTo>
                    <a:pt x="1715574" y="647700"/>
                  </a:lnTo>
                  <a:close/>
                </a:path>
                <a:path w="2368550" h="2400300">
                  <a:moveTo>
                    <a:pt x="1700514" y="330200"/>
                  </a:moveTo>
                  <a:lnTo>
                    <a:pt x="1700311" y="330200"/>
                  </a:lnTo>
                  <a:lnTo>
                    <a:pt x="1700185" y="329399"/>
                  </a:lnTo>
                  <a:lnTo>
                    <a:pt x="1700514" y="330200"/>
                  </a:lnTo>
                  <a:close/>
                </a:path>
                <a:path w="2368550" h="2400300">
                  <a:moveTo>
                    <a:pt x="1152252" y="406400"/>
                  </a:moveTo>
                  <a:lnTo>
                    <a:pt x="1132677" y="406400"/>
                  </a:lnTo>
                  <a:lnTo>
                    <a:pt x="1139456" y="393700"/>
                  </a:lnTo>
                  <a:lnTo>
                    <a:pt x="1152212" y="381000"/>
                  </a:lnTo>
                  <a:lnTo>
                    <a:pt x="1166567" y="368300"/>
                  </a:lnTo>
                  <a:lnTo>
                    <a:pt x="1181839" y="355600"/>
                  </a:lnTo>
                  <a:lnTo>
                    <a:pt x="1197344" y="342900"/>
                  </a:lnTo>
                  <a:lnTo>
                    <a:pt x="1212709" y="342900"/>
                  </a:lnTo>
                  <a:lnTo>
                    <a:pt x="1220733" y="330200"/>
                  </a:lnTo>
                  <a:lnTo>
                    <a:pt x="1237529" y="330200"/>
                  </a:lnTo>
                  <a:lnTo>
                    <a:pt x="1222541" y="342900"/>
                  </a:lnTo>
                  <a:lnTo>
                    <a:pt x="1214414" y="355600"/>
                  </a:lnTo>
                  <a:lnTo>
                    <a:pt x="1206216" y="355600"/>
                  </a:lnTo>
                  <a:lnTo>
                    <a:pt x="1195546" y="368300"/>
                  </a:lnTo>
                  <a:lnTo>
                    <a:pt x="1184907" y="368300"/>
                  </a:lnTo>
                  <a:lnTo>
                    <a:pt x="1174565" y="381016"/>
                  </a:lnTo>
                  <a:lnTo>
                    <a:pt x="1164838" y="393700"/>
                  </a:lnTo>
                  <a:lnTo>
                    <a:pt x="1158182" y="393700"/>
                  </a:lnTo>
                  <a:lnTo>
                    <a:pt x="1152252" y="406400"/>
                  </a:lnTo>
                  <a:close/>
                </a:path>
                <a:path w="2368550" h="2400300">
                  <a:moveTo>
                    <a:pt x="1273573" y="342900"/>
                  </a:moveTo>
                  <a:lnTo>
                    <a:pt x="1250808" y="342900"/>
                  </a:lnTo>
                  <a:lnTo>
                    <a:pt x="1237529" y="330200"/>
                  </a:lnTo>
                  <a:lnTo>
                    <a:pt x="1264987" y="330200"/>
                  </a:lnTo>
                  <a:lnTo>
                    <a:pt x="1273573" y="342900"/>
                  </a:lnTo>
                  <a:close/>
                </a:path>
                <a:path w="2368550" h="2400300">
                  <a:moveTo>
                    <a:pt x="1471808" y="331250"/>
                  </a:moveTo>
                  <a:lnTo>
                    <a:pt x="1472488" y="330200"/>
                  </a:lnTo>
                  <a:lnTo>
                    <a:pt x="1484815" y="330200"/>
                  </a:lnTo>
                  <a:lnTo>
                    <a:pt x="1471808" y="331250"/>
                  </a:lnTo>
                  <a:close/>
                </a:path>
                <a:path w="2368550" h="2400300">
                  <a:moveTo>
                    <a:pt x="1700407" y="331591"/>
                  </a:moveTo>
                  <a:lnTo>
                    <a:pt x="1700311" y="330200"/>
                  </a:lnTo>
                  <a:lnTo>
                    <a:pt x="1700407" y="331591"/>
                  </a:lnTo>
                  <a:close/>
                </a:path>
                <a:path w="2368550" h="2400300">
                  <a:moveTo>
                    <a:pt x="1464266" y="342900"/>
                  </a:moveTo>
                  <a:lnTo>
                    <a:pt x="1327637" y="342900"/>
                  </a:lnTo>
                  <a:lnTo>
                    <a:pt x="1471808" y="331250"/>
                  </a:lnTo>
                  <a:lnTo>
                    <a:pt x="1464266" y="342900"/>
                  </a:lnTo>
                  <a:close/>
                </a:path>
                <a:path w="2368550" h="2400300">
                  <a:moveTo>
                    <a:pt x="1701182" y="342900"/>
                  </a:moveTo>
                  <a:lnTo>
                    <a:pt x="1700407" y="342900"/>
                  </a:lnTo>
                  <a:lnTo>
                    <a:pt x="1700407" y="331591"/>
                  </a:lnTo>
                  <a:lnTo>
                    <a:pt x="1701182" y="342900"/>
                  </a:lnTo>
                  <a:close/>
                </a:path>
                <a:path w="2368550" h="2400300">
                  <a:moveTo>
                    <a:pt x="1374278" y="355600"/>
                  </a:moveTo>
                  <a:lnTo>
                    <a:pt x="1275373" y="355600"/>
                  </a:lnTo>
                  <a:lnTo>
                    <a:pt x="1263284" y="342900"/>
                  </a:lnTo>
                  <a:lnTo>
                    <a:pt x="1396762" y="342900"/>
                  </a:lnTo>
                  <a:lnTo>
                    <a:pt x="1374278" y="355600"/>
                  </a:lnTo>
                  <a:close/>
                </a:path>
                <a:path w="2368550" h="2400300">
                  <a:moveTo>
                    <a:pt x="1500994" y="355600"/>
                  </a:moveTo>
                  <a:lnTo>
                    <a:pt x="1500544" y="355600"/>
                  </a:lnTo>
                  <a:lnTo>
                    <a:pt x="1534970" y="342900"/>
                  </a:lnTo>
                  <a:lnTo>
                    <a:pt x="1500994" y="355600"/>
                  </a:lnTo>
                  <a:close/>
                </a:path>
                <a:path w="2368550" h="2400300">
                  <a:moveTo>
                    <a:pt x="1433097" y="368300"/>
                  </a:moveTo>
                  <a:lnTo>
                    <a:pt x="1398597" y="368300"/>
                  </a:lnTo>
                  <a:lnTo>
                    <a:pt x="1432299" y="355600"/>
                  </a:lnTo>
                  <a:lnTo>
                    <a:pt x="1467133" y="355600"/>
                  </a:lnTo>
                  <a:lnTo>
                    <a:pt x="1433097" y="368300"/>
                  </a:lnTo>
                  <a:close/>
                </a:path>
                <a:path w="2368550" h="2400300">
                  <a:moveTo>
                    <a:pt x="1427583" y="381000"/>
                  </a:moveTo>
                  <a:lnTo>
                    <a:pt x="1389206" y="381000"/>
                  </a:lnTo>
                  <a:lnTo>
                    <a:pt x="1416078" y="368300"/>
                  </a:lnTo>
                  <a:lnTo>
                    <a:pt x="1432315" y="368300"/>
                  </a:lnTo>
                  <a:lnTo>
                    <a:pt x="1427583" y="381000"/>
                  </a:lnTo>
                  <a:close/>
                </a:path>
                <a:path w="2368550" h="2400300">
                  <a:moveTo>
                    <a:pt x="1468420" y="381000"/>
                  </a:moveTo>
                  <a:lnTo>
                    <a:pt x="1439093" y="381000"/>
                  </a:lnTo>
                  <a:lnTo>
                    <a:pt x="1432315" y="368300"/>
                  </a:lnTo>
                  <a:lnTo>
                    <a:pt x="1442441" y="368300"/>
                  </a:lnTo>
                  <a:lnTo>
                    <a:pt x="1468420" y="381000"/>
                  </a:lnTo>
                  <a:close/>
                </a:path>
                <a:path w="2368550" h="2400300">
                  <a:moveTo>
                    <a:pt x="1511199" y="381000"/>
                  </a:moveTo>
                  <a:lnTo>
                    <a:pt x="1510704" y="368300"/>
                  </a:lnTo>
                  <a:lnTo>
                    <a:pt x="1512602" y="368300"/>
                  </a:lnTo>
                  <a:lnTo>
                    <a:pt x="1511199" y="381000"/>
                  </a:lnTo>
                  <a:close/>
                </a:path>
                <a:path w="2368550" h="2400300">
                  <a:moveTo>
                    <a:pt x="1369785" y="393700"/>
                  </a:moveTo>
                  <a:lnTo>
                    <a:pt x="1288773" y="393700"/>
                  </a:lnTo>
                  <a:lnTo>
                    <a:pt x="1304287" y="381000"/>
                  </a:lnTo>
                  <a:lnTo>
                    <a:pt x="1394254" y="381000"/>
                  </a:lnTo>
                  <a:lnTo>
                    <a:pt x="1369785" y="393700"/>
                  </a:lnTo>
                  <a:close/>
                </a:path>
                <a:path w="2368550" h="2400300">
                  <a:moveTo>
                    <a:pt x="1394258" y="381016"/>
                  </a:moveTo>
                  <a:close/>
                </a:path>
                <a:path w="2368550" h="2400300">
                  <a:moveTo>
                    <a:pt x="1421462" y="393700"/>
                  </a:moveTo>
                  <a:lnTo>
                    <a:pt x="1397279" y="393700"/>
                  </a:lnTo>
                  <a:lnTo>
                    <a:pt x="1394258" y="381016"/>
                  </a:lnTo>
                  <a:lnTo>
                    <a:pt x="1428222" y="381000"/>
                  </a:lnTo>
                  <a:lnTo>
                    <a:pt x="1421462" y="393700"/>
                  </a:lnTo>
                  <a:close/>
                </a:path>
                <a:path w="2368550" h="2400300">
                  <a:moveTo>
                    <a:pt x="1498849" y="393700"/>
                  </a:moveTo>
                  <a:lnTo>
                    <a:pt x="1475167" y="393700"/>
                  </a:lnTo>
                  <a:lnTo>
                    <a:pt x="1472070" y="381000"/>
                  </a:lnTo>
                  <a:lnTo>
                    <a:pt x="1493837" y="381000"/>
                  </a:lnTo>
                  <a:lnTo>
                    <a:pt x="1498849" y="393700"/>
                  </a:lnTo>
                  <a:close/>
                </a:path>
                <a:path w="2368550" h="2400300">
                  <a:moveTo>
                    <a:pt x="1615136" y="385244"/>
                  </a:moveTo>
                  <a:lnTo>
                    <a:pt x="1612143" y="381000"/>
                  </a:lnTo>
                  <a:lnTo>
                    <a:pt x="1612536" y="381000"/>
                  </a:lnTo>
                  <a:lnTo>
                    <a:pt x="1615136" y="385244"/>
                  </a:lnTo>
                  <a:close/>
                </a:path>
                <a:path w="2368550" h="2400300">
                  <a:moveTo>
                    <a:pt x="1628091" y="406400"/>
                  </a:moveTo>
                  <a:lnTo>
                    <a:pt x="1615136" y="385244"/>
                  </a:lnTo>
                  <a:lnTo>
                    <a:pt x="1621098" y="393700"/>
                  </a:lnTo>
                  <a:lnTo>
                    <a:pt x="1626856" y="393700"/>
                  </a:lnTo>
                  <a:lnTo>
                    <a:pt x="1628091" y="406400"/>
                  </a:lnTo>
                  <a:close/>
                </a:path>
                <a:path w="2368550" h="2400300">
                  <a:moveTo>
                    <a:pt x="824744" y="395386"/>
                  </a:moveTo>
                  <a:lnTo>
                    <a:pt x="824377" y="393700"/>
                  </a:lnTo>
                  <a:lnTo>
                    <a:pt x="824884" y="393700"/>
                  </a:lnTo>
                  <a:lnTo>
                    <a:pt x="824744" y="395386"/>
                  </a:lnTo>
                  <a:close/>
                </a:path>
                <a:path w="2368550" h="2400300">
                  <a:moveTo>
                    <a:pt x="1284772" y="406400"/>
                  </a:moveTo>
                  <a:lnTo>
                    <a:pt x="1263905" y="406400"/>
                  </a:lnTo>
                  <a:lnTo>
                    <a:pt x="1274146" y="393700"/>
                  </a:lnTo>
                  <a:lnTo>
                    <a:pt x="1300379" y="393700"/>
                  </a:lnTo>
                  <a:lnTo>
                    <a:pt x="1284772" y="406400"/>
                  </a:lnTo>
                  <a:close/>
                </a:path>
                <a:path w="2368550" h="2400300">
                  <a:moveTo>
                    <a:pt x="1286634" y="457200"/>
                  </a:moveTo>
                  <a:lnTo>
                    <a:pt x="1281479" y="457200"/>
                  </a:lnTo>
                  <a:lnTo>
                    <a:pt x="1289919" y="431911"/>
                  </a:lnTo>
                  <a:lnTo>
                    <a:pt x="1290007" y="431736"/>
                  </a:lnTo>
                  <a:lnTo>
                    <a:pt x="1300013" y="419100"/>
                  </a:lnTo>
                  <a:lnTo>
                    <a:pt x="1312038" y="406400"/>
                  </a:lnTo>
                  <a:lnTo>
                    <a:pt x="1326419" y="393700"/>
                  </a:lnTo>
                  <a:lnTo>
                    <a:pt x="1340769" y="393700"/>
                  </a:lnTo>
                  <a:lnTo>
                    <a:pt x="1329050" y="406400"/>
                  </a:lnTo>
                  <a:lnTo>
                    <a:pt x="1318114" y="406400"/>
                  </a:lnTo>
                  <a:lnTo>
                    <a:pt x="1308301" y="419100"/>
                  </a:lnTo>
                  <a:lnTo>
                    <a:pt x="1299952" y="431800"/>
                  </a:lnTo>
                  <a:lnTo>
                    <a:pt x="1306903" y="431800"/>
                  </a:lnTo>
                  <a:lnTo>
                    <a:pt x="1309313" y="444500"/>
                  </a:lnTo>
                  <a:lnTo>
                    <a:pt x="1295518" y="444500"/>
                  </a:lnTo>
                  <a:lnTo>
                    <a:pt x="1286634" y="457200"/>
                  </a:lnTo>
                  <a:close/>
                </a:path>
                <a:path w="2368550" h="2400300">
                  <a:moveTo>
                    <a:pt x="1370361" y="406400"/>
                  </a:moveTo>
                  <a:lnTo>
                    <a:pt x="1353150" y="406400"/>
                  </a:lnTo>
                  <a:lnTo>
                    <a:pt x="1351825" y="393700"/>
                  </a:lnTo>
                  <a:lnTo>
                    <a:pt x="1369880" y="393700"/>
                  </a:lnTo>
                  <a:lnTo>
                    <a:pt x="1370361" y="406400"/>
                  </a:lnTo>
                  <a:close/>
                </a:path>
                <a:path w="2368550" h="2400300">
                  <a:moveTo>
                    <a:pt x="1386657" y="431800"/>
                  </a:moveTo>
                  <a:lnTo>
                    <a:pt x="1367094" y="431800"/>
                  </a:lnTo>
                  <a:lnTo>
                    <a:pt x="1373735" y="419100"/>
                  </a:lnTo>
                  <a:lnTo>
                    <a:pt x="1369110" y="406400"/>
                  </a:lnTo>
                  <a:lnTo>
                    <a:pt x="1386020" y="406400"/>
                  </a:lnTo>
                  <a:lnTo>
                    <a:pt x="1401939" y="393700"/>
                  </a:lnTo>
                  <a:lnTo>
                    <a:pt x="1393502" y="419100"/>
                  </a:lnTo>
                  <a:lnTo>
                    <a:pt x="1390023" y="419100"/>
                  </a:lnTo>
                  <a:lnTo>
                    <a:pt x="1386657" y="431800"/>
                  </a:lnTo>
                  <a:close/>
                </a:path>
                <a:path w="2368550" h="2400300">
                  <a:moveTo>
                    <a:pt x="1463733" y="397939"/>
                  </a:moveTo>
                  <a:lnTo>
                    <a:pt x="1463574" y="393700"/>
                  </a:lnTo>
                  <a:lnTo>
                    <a:pt x="1463733" y="397939"/>
                  </a:lnTo>
                  <a:close/>
                </a:path>
                <a:path w="2368550" h="2400300">
                  <a:moveTo>
                    <a:pt x="1522459" y="419100"/>
                  </a:moveTo>
                  <a:lnTo>
                    <a:pt x="1519278" y="419100"/>
                  </a:lnTo>
                  <a:lnTo>
                    <a:pt x="1515026" y="406400"/>
                  </a:lnTo>
                  <a:lnTo>
                    <a:pt x="1498741" y="406400"/>
                  </a:lnTo>
                  <a:lnTo>
                    <a:pt x="1499236" y="393700"/>
                  </a:lnTo>
                  <a:lnTo>
                    <a:pt x="1513043" y="393700"/>
                  </a:lnTo>
                  <a:lnTo>
                    <a:pt x="1522459" y="419100"/>
                  </a:lnTo>
                  <a:close/>
                </a:path>
                <a:path w="2368550" h="2400300">
                  <a:moveTo>
                    <a:pt x="1534750" y="406400"/>
                  </a:moveTo>
                  <a:lnTo>
                    <a:pt x="1533270" y="406400"/>
                  </a:lnTo>
                  <a:lnTo>
                    <a:pt x="1532906" y="393700"/>
                  </a:lnTo>
                  <a:lnTo>
                    <a:pt x="1534660" y="393700"/>
                  </a:lnTo>
                  <a:lnTo>
                    <a:pt x="1534750" y="406400"/>
                  </a:lnTo>
                  <a:close/>
                </a:path>
                <a:path w="2368550" h="2400300">
                  <a:moveTo>
                    <a:pt x="827145" y="406400"/>
                  </a:moveTo>
                  <a:lnTo>
                    <a:pt x="823834" y="406400"/>
                  </a:lnTo>
                  <a:lnTo>
                    <a:pt x="824744" y="395386"/>
                  </a:lnTo>
                  <a:lnTo>
                    <a:pt x="827145" y="406400"/>
                  </a:lnTo>
                  <a:close/>
                </a:path>
                <a:path w="2368550" h="2400300">
                  <a:moveTo>
                    <a:pt x="1464051" y="406400"/>
                  </a:moveTo>
                  <a:lnTo>
                    <a:pt x="1463733" y="397939"/>
                  </a:lnTo>
                  <a:lnTo>
                    <a:pt x="1464051" y="406400"/>
                  </a:lnTo>
                  <a:close/>
                </a:path>
                <a:path w="2368550" h="2400300">
                  <a:moveTo>
                    <a:pt x="1064694" y="495300"/>
                  </a:moveTo>
                  <a:lnTo>
                    <a:pt x="1012915" y="495300"/>
                  </a:lnTo>
                  <a:lnTo>
                    <a:pt x="1021066" y="482600"/>
                  </a:lnTo>
                  <a:lnTo>
                    <a:pt x="1050550" y="482600"/>
                  </a:lnTo>
                  <a:lnTo>
                    <a:pt x="1063769" y="469900"/>
                  </a:lnTo>
                  <a:lnTo>
                    <a:pt x="1075810" y="457200"/>
                  </a:lnTo>
                  <a:lnTo>
                    <a:pt x="1083748" y="444500"/>
                  </a:lnTo>
                  <a:lnTo>
                    <a:pt x="1092436" y="444500"/>
                  </a:lnTo>
                  <a:lnTo>
                    <a:pt x="1101444" y="431800"/>
                  </a:lnTo>
                  <a:lnTo>
                    <a:pt x="1114247" y="431800"/>
                  </a:lnTo>
                  <a:lnTo>
                    <a:pt x="1118964" y="419100"/>
                  </a:lnTo>
                  <a:lnTo>
                    <a:pt x="1125477" y="406400"/>
                  </a:lnTo>
                  <a:lnTo>
                    <a:pt x="1146743" y="406400"/>
                  </a:lnTo>
                  <a:lnTo>
                    <a:pt x="1141353" y="419100"/>
                  </a:lnTo>
                  <a:lnTo>
                    <a:pt x="1125518" y="444500"/>
                  </a:lnTo>
                  <a:lnTo>
                    <a:pt x="1107510" y="457200"/>
                  </a:lnTo>
                  <a:lnTo>
                    <a:pt x="1087258" y="482600"/>
                  </a:lnTo>
                  <a:lnTo>
                    <a:pt x="1064694" y="495300"/>
                  </a:lnTo>
                  <a:close/>
                </a:path>
                <a:path w="2368550" h="2400300">
                  <a:moveTo>
                    <a:pt x="1223535" y="419100"/>
                  </a:moveTo>
                  <a:lnTo>
                    <a:pt x="1196450" y="419100"/>
                  </a:lnTo>
                  <a:lnTo>
                    <a:pt x="1207532" y="406400"/>
                  </a:lnTo>
                  <a:lnTo>
                    <a:pt x="1236049" y="406400"/>
                  </a:lnTo>
                  <a:lnTo>
                    <a:pt x="1223535" y="419100"/>
                  </a:lnTo>
                  <a:close/>
                </a:path>
                <a:path w="2368550" h="2400300">
                  <a:moveTo>
                    <a:pt x="1252309" y="431800"/>
                  </a:moveTo>
                  <a:lnTo>
                    <a:pt x="1241441" y="431800"/>
                  </a:lnTo>
                  <a:lnTo>
                    <a:pt x="1251705" y="419100"/>
                  </a:lnTo>
                  <a:lnTo>
                    <a:pt x="1245500" y="406400"/>
                  </a:lnTo>
                  <a:lnTo>
                    <a:pt x="1270130" y="406400"/>
                  </a:lnTo>
                  <a:lnTo>
                    <a:pt x="1275214" y="419100"/>
                  </a:lnTo>
                  <a:lnTo>
                    <a:pt x="1260345" y="419100"/>
                  </a:lnTo>
                  <a:lnTo>
                    <a:pt x="1252309" y="431800"/>
                  </a:lnTo>
                  <a:close/>
                </a:path>
                <a:path w="2368550" h="2400300">
                  <a:moveTo>
                    <a:pt x="1345541" y="419100"/>
                  </a:moveTo>
                  <a:lnTo>
                    <a:pt x="1330399" y="419100"/>
                  </a:lnTo>
                  <a:lnTo>
                    <a:pt x="1342135" y="406400"/>
                  </a:lnTo>
                  <a:lnTo>
                    <a:pt x="1353329" y="406400"/>
                  </a:lnTo>
                  <a:lnTo>
                    <a:pt x="1345541" y="419100"/>
                  </a:lnTo>
                  <a:close/>
                </a:path>
                <a:path w="2368550" h="2400300">
                  <a:moveTo>
                    <a:pt x="1437230" y="417529"/>
                  </a:moveTo>
                  <a:lnTo>
                    <a:pt x="1433246" y="406400"/>
                  </a:lnTo>
                  <a:lnTo>
                    <a:pt x="1436712" y="406400"/>
                  </a:lnTo>
                  <a:lnTo>
                    <a:pt x="1437230" y="417529"/>
                  </a:lnTo>
                  <a:close/>
                </a:path>
                <a:path w="2368550" h="2400300">
                  <a:moveTo>
                    <a:pt x="1454955" y="406487"/>
                  </a:moveTo>
                  <a:close/>
                </a:path>
                <a:path w="2368550" h="2400300">
                  <a:moveTo>
                    <a:pt x="1514075" y="431800"/>
                  </a:moveTo>
                  <a:lnTo>
                    <a:pt x="1502500" y="431800"/>
                  </a:lnTo>
                  <a:lnTo>
                    <a:pt x="1498801" y="406400"/>
                  </a:lnTo>
                  <a:lnTo>
                    <a:pt x="1504093" y="419100"/>
                  </a:lnTo>
                  <a:lnTo>
                    <a:pt x="1512774" y="419100"/>
                  </a:lnTo>
                  <a:lnTo>
                    <a:pt x="1514075" y="431800"/>
                  </a:lnTo>
                  <a:close/>
                </a:path>
                <a:path w="2368550" h="2400300">
                  <a:moveTo>
                    <a:pt x="1456181" y="431800"/>
                  </a:moveTo>
                  <a:lnTo>
                    <a:pt x="1442500" y="431800"/>
                  </a:lnTo>
                  <a:lnTo>
                    <a:pt x="1442446" y="431084"/>
                  </a:lnTo>
                  <a:lnTo>
                    <a:pt x="1454955" y="406487"/>
                  </a:lnTo>
                  <a:lnTo>
                    <a:pt x="1455418" y="419100"/>
                  </a:lnTo>
                  <a:lnTo>
                    <a:pt x="1456730" y="419100"/>
                  </a:lnTo>
                  <a:lnTo>
                    <a:pt x="1456181" y="431800"/>
                  </a:lnTo>
                  <a:close/>
                </a:path>
                <a:path w="2368550" h="2400300">
                  <a:moveTo>
                    <a:pt x="1437792" y="419100"/>
                  </a:moveTo>
                  <a:lnTo>
                    <a:pt x="1437303" y="419100"/>
                  </a:lnTo>
                  <a:lnTo>
                    <a:pt x="1437230" y="417529"/>
                  </a:lnTo>
                  <a:lnTo>
                    <a:pt x="1437792" y="419100"/>
                  </a:lnTo>
                  <a:close/>
                </a:path>
                <a:path w="2368550" h="2400300">
                  <a:moveTo>
                    <a:pt x="1171527" y="443638"/>
                  </a:moveTo>
                  <a:lnTo>
                    <a:pt x="1173204" y="431736"/>
                  </a:lnTo>
                  <a:lnTo>
                    <a:pt x="1177111" y="419100"/>
                  </a:lnTo>
                  <a:lnTo>
                    <a:pt x="1186180" y="419100"/>
                  </a:lnTo>
                  <a:lnTo>
                    <a:pt x="1171527" y="443638"/>
                  </a:lnTo>
                  <a:close/>
                </a:path>
                <a:path w="2368550" h="2400300">
                  <a:moveTo>
                    <a:pt x="1314713" y="431800"/>
                  </a:moveTo>
                  <a:lnTo>
                    <a:pt x="1306855" y="431800"/>
                  </a:lnTo>
                  <a:lnTo>
                    <a:pt x="1311759" y="419100"/>
                  </a:lnTo>
                  <a:lnTo>
                    <a:pt x="1318543" y="419100"/>
                  </a:lnTo>
                  <a:lnTo>
                    <a:pt x="1314713" y="431800"/>
                  </a:lnTo>
                  <a:close/>
                </a:path>
                <a:path w="2368550" h="2400300">
                  <a:moveTo>
                    <a:pt x="1329677" y="431800"/>
                  </a:moveTo>
                  <a:lnTo>
                    <a:pt x="1323257" y="431800"/>
                  </a:lnTo>
                  <a:lnTo>
                    <a:pt x="1327625" y="419100"/>
                  </a:lnTo>
                  <a:lnTo>
                    <a:pt x="1333723" y="419100"/>
                  </a:lnTo>
                  <a:lnTo>
                    <a:pt x="1329677" y="431800"/>
                  </a:lnTo>
                  <a:close/>
                </a:path>
                <a:path w="2368550" h="2400300">
                  <a:moveTo>
                    <a:pt x="1405047" y="431800"/>
                  </a:moveTo>
                  <a:lnTo>
                    <a:pt x="1390023" y="419100"/>
                  </a:lnTo>
                  <a:lnTo>
                    <a:pt x="1405507" y="419100"/>
                  </a:lnTo>
                  <a:lnTo>
                    <a:pt x="1405047" y="431800"/>
                  </a:lnTo>
                  <a:close/>
                </a:path>
                <a:path w="2368550" h="2400300">
                  <a:moveTo>
                    <a:pt x="1442114" y="431736"/>
                  </a:moveTo>
                  <a:lnTo>
                    <a:pt x="1441408" y="419100"/>
                  </a:lnTo>
                  <a:lnTo>
                    <a:pt x="1441551" y="419100"/>
                  </a:lnTo>
                  <a:lnTo>
                    <a:pt x="1442446" y="431084"/>
                  </a:lnTo>
                  <a:lnTo>
                    <a:pt x="1442114" y="431736"/>
                  </a:lnTo>
                  <a:close/>
                </a:path>
                <a:path w="2368550" h="2400300">
                  <a:moveTo>
                    <a:pt x="1658945" y="493424"/>
                  </a:moveTo>
                  <a:lnTo>
                    <a:pt x="1645241" y="482600"/>
                  </a:lnTo>
                  <a:lnTo>
                    <a:pt x="1639852" y="469900"/>
                  </a:lnTo>
                  <a:lnTo>
                    <a:pt x="1623220" y="457200"/>
                  </a:lnTo>
                  <a:lnTo>
                    <a:pt x="1604671" y="444500"/>
                  </a:lnTo>
                  <a:lnTo>
                    <a:pt x="1583833" y="431800"/>
                  </a:lnTo>
                  <a:lnTo>
                    <a:pt x="1525102" y="431800"/>
                  </a:lnTo>
                  <a:lnTo>
                    <a:pt x="1523568" y="419100"/>
                  </a:lnTo>
                  <a:lnTo>
                    <a:pt x="1584643" y="419100"/>
                  </a:lnTo>
                  <a:lnTo>
                    <a:pt x="1634189" y="444500"/>
                  </a:lnTo>
                  <a:lnTo>
                    <a:pt x="1637617" y="444500"/>
                  </a:lnTo>
                  <a:lnTo>
                    <a:pt x="1638787" y="457200"/>
                  </a:lnTo>
                  <a:lnTo>
                    <a:pt x="1644520" y="469900"/>
                  </a:lnTo>
                  <a:lnTo>
                    <a:pt x="1654917" y="482600"/>
                  </a:lnTo>
                  <a:lnTo>
                    <a:pt x="1658569" y="482600"/>
                  </a:lnTo>
                  <a:lnTo>
                    <a:pt x="1658945" y="493424"/>
                  </a:lnTo>
                  <a:close/>
                </a:path>
                <a:path w="2368550" h="2400300">
                  <a:moveTo>
                    <a:pt x="1637617" y="444500"/>
                  </a:moveTo>
                  <a:lnTo>
                    <a:pt x="1634189" y="444500"/>
                  </a:lnTo>
                  <a:lnTo>
                    <a:pt x="1636230" y="419100"/>
                  </a:lnTo>
                  <a:lnTo>
                    <a:pt x="1636457" y="431911"/>
                  </a:lnTo>
                  <a:lnTo>
                    <a:pt x="1637617" y="444500"/>
                  </a:lnTo>
                  <a:close/>
                </a:path>
                <a:path w="2368550" h="2400300">
                  <a:moveTo>
                    <a:pt x="1442118" y="431800"/>
                  </a:moveTo>
                  <a:close/>
                </a:path>
                <a:path w="2368550" h="2400300">
                  <a:moveTo>
                    <a:pt x="1233263" y="457200"/>
                  </a:moveTo>
                  <a:lnTo>
                    <a:pt x="1226514" y="457200"/>
                  </a:lnTo>
                  <a:lnTo>
                    <a:pt x="1231670" y="444500"/>
                  </a:lnTo>
                  <a:lnTo>
                    <a:pt x="1236579" y="431800"/>
                  </a:lnTo>
                  <a:lnTo>
                    <a:pt x="1245251" y="431800"/>
                  </a:lnTo>
                  <a:lnTo>
                    <a:pt x="1238855" y="444755"/>
                  </a:lnTo>
                  <a:lnTo>
                    <a:pt x="1233263" y="457200"/>
                  </a:lnTo>
                  <a:close/>
                </a:path>
                <a:path w="2368550" h="2400300">
                  <a:moveTo>
                    <a:pt x="1323328" y="444500"/>
                  </a:moveTo>
                  <a:lnTo>
                    <a:pt x="1309313" y="444500"/>
                  </a:lnTo>
                  <a:lnTo>
                    <a:pt x="1311921" y="431800"/>
                  </a:lnTo>
                  <a:lnTo>
                    <a:pt x="1336438" y="431800"/>
                  </a:lnTo>
                  <a:lnTo>
                    <a:pt x="1323328" y="444500"/>
                  </a:lnTo>
                  <a:close/>
                </a:path>
                <a:path w="2368550" h="2400300">
                  <a:moveTo>
                    <a:pt x="1342195" y="469900"/>
                  </a:moveTo>
                  <a:lnTo>
                    <a:pt x="1325405" y="469900"/>
                  </a:lnTo>
                  <a:lnTo>
                    <a:pt x="1333432" y="457200"/>
                  </a:lnTo>
                  <a:lnTo>
                    <a:pt x="1343863" y="444500"/>
                  </a:lnTo>
                  <a:lnTo>
                    <a:pt x="1355612" y="431800"/>
                  </a:lnTo>
                  <a:lnTo>
                    <a:pt x="1364048" y="431800"/>
                  </a:lnTo>
                  <a:lnTo>
                    <a:pt x="1358946" y="444500"/>
                  </a:lnTo>
                  <a:lnTo>
                    <a:pt x="1354238" y="444500"/>
                  </a:lnTo>
                  <a:lnTo>
                    <a:pt x="1351879" y="457200"/>
                  </a:lnTo>
                  <a:lnTo>
                    <a:pt x="1351479" y="457200"/>
                  </a:lnTo>
                  <a:lnTo>
                    <a:pt x="1342195" y="469900"/>
                  </a:lnTo>
                  <a:close/>
                </a:path>
                <a:path w="2368550" h="2400300">
                  <a:moveTo>
                    <a:pt x="1388559" y="444500"/>
                  </a:moveTo>
                  <a:lnTo>
                    <a:pt x="1380340" y="444500"/>
                  </a:lnTo>
                  <a:lnTo>
                    <a:pt x="1377678" y="431800"/>
                  </a:lnTo>
                  <a:lnTo>
                    <a:pt x="1386802" y="431800"/>
                  </a:lnTo>
                  <a:lnTo>
                    <a:pt x="1388559" y="444500"/>
                  </a:lnTo>
                  <a:close/>
                </a:path>
                <a:path w="2368550" h="2400300">
                  <a:moveTo>
                    <a:pt x="1408563" y="431911"/>
                  </a:moveTo>
                  <a:close/>
                </a:path>
                <a:path w="2368550" h="2400300">
                  <a:moveTo>
                    <a:pt x="1458660" y="444500"/>
                  </a:moveTo>
                  <a:lnTo>
                    <a:pt x="1446175" y="444500"/>
                  </a:lnTo>
                  <a:lnTo>
                    <a:pt x="1442464" y="431800"/>
                  </a:lnTo>
                  <a:lnTo>
                    <a:pt x="1456380" y="431800"/>
                  </a:lnTo>
                  <a:lnTo>
                    <a:pt x="1458660" y="444500"/>
                  </a:lnTo>
                  <a:close/>
                </a:path>
                <a:path w="2368550" h="2400300">
                  <a:moveTo>
                    <a:pt x="1508890" y="457200"/>
                  </a:moveTo>
                  <a:lnTo>
                    <a:pt x="1506985" y="457200"/>
                  </a:lnTo>
                  <a:lnTo>
                    <a:pt x="1507382" y="445135"/>
                  </a:lnTo>
                  <a:lnTo>
                    <a:pt x="1507329" y="443638"/>
                  </a:lnTo>
                  <a:lnTo>
                    <a:pt x="1506326" y="431800"/>
                  </a:lnTo>
                  <a:lnTo>
                    <a:pt x="1519386" y="431800"/>
                  </a:lnTo>
                  <a:lnTo>
                    <a:pt x="1516343" y="444500"/>
                  </a:lnTo>
                  <a:lnTo>
                    <a:pt x="1511170" y="444500"/>
                  </a:lnTo>
                  <a:lnTo>
                    <a:pt x="1508890" y="457200"/>
                  </a:lnTo>
                  <a:close/>
                </a:path>
                <a:path w="2368550" h="2400300">
                  <a:moveTo>
                    <a:pt x="1525955" y="469900"/>
                  </a:moveTo>
                  <a:lnTo>
                    <a:pt x="1506564" y="469900"/>
                  </a:lnTo>
                  <a:lnTo>
                    <a:pt x="1516254" y="457200"/>
                  </a:lnTo>
                  <a:lnTo>
                    <a:pt x="1520898" y="457200"/>
                  </a:lnTo>
                  <a:lnTo>
                    <a:pt x="1523876" y="444500"/>
                  </a:lnTo>
                  <a:lnTo>
                    <a:pt x="1528568" y="431800"/>
                  </a:lnTo>
                  <a:lnTo>
                    <a:pt x="1543467" y="431800"/>
                  </a:lnTo>
                  <a:lnTo>
                    <a:pt x="1543563" y="444500"/>
                  </a:lnTo>
                  <a:lnTo>
                    <a:pt x="1527205" y="444500"/>
                  </a:lnTo>
                  <a:lnTo>
                    <a:pt x="1525462" y="456435"/>
                  </a:lnTo>
                  <a:lnTo>
                    <a:pt x="1525375" y="457715"/>
                  </a:lnTo>
                  <a:lnTo>
                    <a:pt x="1525955" y="469900"/>
                  </a:lnTo>
                  <a:close/>
                </a:path>
                <a:path w="2368550" h="2400300">
                  <a:moveTo>
                    <a:pt x="1416843" y="444500"/>
                  </a:moveTo>
                  <a:lnTo>
                    <a:pt x="1405399" y="444500"/>
                  </a:lnTo>
                  <a:lnTo>
                    <a:pt x="1408563" y="431911"/>
                  </a:lnTo>
                  <a:lnTo>
                    <a:pt x="1416843" y="444500"/>
                  </a:lnTo>
                  <a:close/>
                </a:path>
                <a:path w="2368550" h="2400300">
                  <a:moveTo>
                    <a:pt x="1171407" y="444500"/>
                  </a:moveTo>
                  <a:lnTo>
                    <a:pt x="1171013" y="444500"/>
                  </a:lnTo>
                  <a:lnTo>
                    <a:pt x="1171527" y="443638"/>
                  </a:lnTo>
                  <a:lnTo>
                    <a:pt x="1171407" y="444500"/>
                  </a:lnTo>
                  <a:close/>
                </a:path>
                <a:path w="2368550" h="2400300">
                  <a:moveTo>
                    <a:pt x="1169342" y="457200"/>
                  </a:moveTo>
                  <a:lnTo>
                    <a:pt x="1162922" y="457200"/>
                  </a:lnTo>
                  <a:lnTo>
                    <a:pt x="1163901" y="444500"/>
                  </a:lnTo>
                  <a:lnTo>
                    <a:pt x="1169342" y="444500"/>
                  </a:lnTo>
                  <a:lnTo>
                    <a:pt x="1169342" y="457200"/>
                  </a:lnTo>
                  <a:close/>
                </a:path>
                <a:path w="2368550" h="2400300">
                  <a:moveTo>
                    <a:pt x="1218627" y="457200"/>
                  </a:moveTo>
                  <a:lnTo>
                    <a:pt x="1174641" y="457200"/>
                  </a:lnTo>
                  <a:lnTo>
                    <a:pt x="1183191" y="444500"/>
                  </a:lnTo>
                  <a:lnTo>
                    <a:pt x="1211377" y="444500"/>
                  </a:lnTo>
                  <a:lnTo>
                    <a:pt x="1218627" y="457200"/>
                  </a:lnTo>
                  <a:close/>
                </a:path>
                <a:path w="2368550" h="2400300">
                  <a:moveTo>
                    <a:pt x="1313710" y="469900"/>
                  </a:moveTo>
                  <a:lnTo>
                    <a:pt x="1273254" y="469900"/>
                  </a:lnTo>
                  <a:lnTo>
                    <a:pt x="1277317" y="457200"/>
                  </a:lnTo>
                  <a:lnTo>
                    <a:pt x="1286634" y="457200"/>
                  </a:lnTo>
                  <a:lnTo>
                    <a:pt x="1296306" y="444500"/>
                  </a:lnTo>
                  <a:lnTo>
                    <a:pt x="1312078" y="444500"/>
                  </a:lnTo>
                  <a:lnTo>
                    <a:pt x="1304743" y="457200"/>
                  </a:lnTo>
                  <a:lnTo>
                    <a:pt x="1313710" y="469900"/>
                  </a:lnTo>
                  <a:close/>
                </a:path>
                <a:path w="2368550" h="2400300">
                  <a:moveTo>
                    <a:pt x="1390493" y="457200"/>
                  </a:moveTo>
                  <a:lnTo>
                    <a:pt x="1373003" y="457200"/>
                  </a:lnTo>
                  <a:lnTo>
                    <a:pt x="1362643" y="444500"/>
                  </a:lnTo>
                  <a:lnTo>
                    <a:pt x="1390029" y="444500"/>
                  </a:lnTo>
                  <a:lnTo>
                    <a:pt x="1390493" y="457200"/>
                  </a:lnTo>
                  <a:close/>
                </a:path>
                <a:path w="2368550" h="2400300">
                  <a:moveTo>
                    <a:pt x="1417261" y="445135"/>
                  </a:moveTo>
                  <a:lnTo>
                    <a:pt x="1416843" y="444500"/>
                  </a:lnTo>
                  <a:lnTo>
                    <a:pt x="1417345" y="444500"/>
                  </a:lnTo>
                  <a:lnTo>
                    <a:pt x="1417261" y="445135"/>
                  </a:lnTo>
                  <a:close/>
                </a:path>
                <a:path w="2368550" h="2400300">
                  <a:moveTo>
                    <a:pt x="1446992" y="444722"/>
                  </a:moveTo>
                  <a:lnTo>
                    <a:pt x="1446832" y="444500"/>
                  </a:lnTo>
                  <a:lnTo>
                    <a:pt x="1447380" y="444500"/>
                  </a:lnTo>
                  <a:lnTo>
                    <a:pt x="1446992" y="444722"/>
                  </a:lnTo>
                  <a:close/>
                </a:path>
                <a:path w="2368550" h="2400300">
                  <a:moveTo>
                    <a:pt x="1447016" y="444755"/>
                  </a:moveTo>
                  <a:lnTo>
                    <a:pt x="1447380" y="444500"/>
                  </a:lnTo>
                  <a:lnTo>
                    <a:pt x="1447016" y="444755"/>
                  </a:lnTo>
                  <a:close/>
                </a:path>
                <a:path w="2368550" h="2400300">
                  <a:moveTo>
                    <a:pt x="1468652" y="457200"/>
                  </a:moveTo>
                  <a:lnTo>
                    <a:pt x="1456020" y="457200"/>
                  </a:lnTo>
                  <a:lnTo>
                    <a:pt x="1447016" y="444755"/>
                  </a:lnTo>
                  <a:lnTo>
                    <a:pt x="1447380" y="444500"/>
                  </a:lnTo>
                  <a:lnTo>
                    <a:pt x="1462943" y="444500"/>
                  </a:lnTo>
                  <a:lnTo>
                    <a:pt x="1468716" y="456306"/>
                  </a:lnTo>
                  <a:lnTo>
                    <a:pt x="1468652" y="457200"/>
                  </a:lnTo>
                  <a:close/>
                </a:path>
                <a:path w="2368550" h="2400300">
                  <a:moveTo>
                    <a:pt x="1468779" y="456435"/>
                  </a:moveTo>
                  <a:lnTo>
                    <a:pt x="1468716" y="456306"/>
                  </a:lnTo>
                  <a:lnTo>
                    <a:pt x="1469564" y="444500"/>
                  </a:lnTo>
                  <a:lnTo>
                    <a:pt x="1470764" y="444500"/>
                  </a:lnTo>
                  <a:lnTo>
                    <a:pt x="1468779" y="456435"/>
                  </a:lnTo>
                  <a:close/>
                </a:path>
                <a:path w="2368550" h="2400300">
                  <a:moveTo>
                    <a:pt x="1482285" y="457200"/>
                  </a:moveTo>
                  <a:lnTo>
                    <a:pt x="1470764" y="444500"/>
                  </a:lnTo>
                  <a:lnTo>
                    <a:pt x="1480394" y="444500"/>
                  </a:lnTo>
                  <a:lnTo>
                    <a:pt x="1482285" y="457200"/>
                  </a:lnTo>
                  <a:close/>
                </a:path>
                <a:path w="2368550" h="2400300">
                  <a:moveTo>
                    <a:pt x="1492667" y="457200"/>
                  </a:moveTo>
                  <a:lnTo>
                    <a:pt x="1490322" y="457200"/>
                  </a:lnTo>
                  <a:lnTo>
                    <a:pt x="1487333" y="444500"/>
                  </a:lnTo>
                  <a:lnTo>
                    <a:pt x="1497405" y="444500"/>
                  </a:lnTo>
                  <a:lnTo>
                    <a:pt x="1492667" y="457200"/>
                  </a:lnTo>
                  <a:close/>
                </a:path>
                <a:path w="2368550" h="2400300">
                  <a:moveTo>
                    <a:pt x="1420042" y="482600"/>
                  </a:moveTo>
                  <a:lnTo>
                    <a:pt x="1407321" y="482600"/>
                  </a:lnTo>
                  <a:lnTo>
                    <a:pt x="1418466" y="469900"/>
                  </a:lnTo>
                  <a:lnTo>
                    <a:pt x="1419475" y="469900"/>
                  </a:lnTo>
                  <a:lnTo>
                    <a:pt x="1412352" y="457584"/>
                  </a:lnTo>
                  <a:lnTo>
                    <a:pt x="1412715" y="457200"/>
                  </a:lnTo>
                  <a:lnTo>
                    <a:pt x="1425197" y="457200"/>
                  </a:lnTo>
                  <a:lnTo>
                    <a:pt x="1446992" y="444722"/>
                  </a:lnTo>
                  <a:lnTo>
                    <a:pt x="1429254" y="457200"/>
                  </a:lnTo>
                  <a:lnTo>
                    <a:pt x="1422879" y="469900"/>
                  </a:lnTo>
                  <a:lnTo>
                    <a:pt x="1420042" y="482600"/>
                  </a:lnTo>
                  <a:close/>
                </a:path>
                <a:path w="2368550" h="2400300">
                  <a:moveTo>
                    <a:pt x="1425197" y="457200"/>
                  </a:moveTo>
                  <a:lnTo>
                    <a:pt x="1415680" y="457200"/>
                  </a:lnTo>
                  <a:lnTo>
                    <a:pt x="1417261" y="445135"/>
                  </a:lnTo>
                  <a:lnTo>
                    <a:pt x="1425197" y="457200"/>
                  </a:lnTo>
                  <a:close/>
                </a:path>
                <a:path w="2368550" h="2400300">
                  <a:moveTo>
                    <a:pt x="1468849" y="508000"/>
                  </a:moveTo>
                  <a:lnTo>
                    <a:pt x="1457977" y="508000"/>
                  </a:lnTo>
                  <a:lnTo>
                    <a:pt x="1462637" y="482600"/>
                  </a:lnTo>
                  <a:lnTo>
                    <a:pt x="1451772" y="482600"/>
                  </a:lnTo>
                  <a:lnTo>
                    <a:pt x="1451802" y="469900"/>
                  </a:lnTo>
                  <a:lnTo>
                    <a:pt x="1456963" y="457200"/>
                  </a:lnTo>
                  <a:lnTo>
                    <a:pt x="1468652" y="457200"/>
                  </a:lnTo>
                  <a:lnTo>
                    <a:pt x="1468779" y="456435"/>
                  </a:lnTo>
                  <a:lnTo>
                    <a:pt x="1469153" y="457200"/>
                  </a:lnTo>
                  <a:lnTo>
                    <a:pt x="1464684" y="469900"/>
                  </a:lnTo>
                  <a:lnTo>
                    <a:pt x="1506426" y="469900"/>
                  </a:lnTo>
                  <a:lnTo>
                    <a:pt x="1473341" y="482600"/>
                  </a:lnTo>
                  <a:lnTo>
                    <a:pt x="1473341" y="495300"/>
                  </a:lnTo>
                  <a:lnTo>
                    <a:pt x="1499357" y="495300"/>
                  </a:lnTo>
                  <a:lnTo>
                    <a:pt x="1499500" y="495477"/>
                  </a:lnTo>
                  <a:lnTo>
                    <a:pt x="1468849" y="508000"/>
                  </a:lnTo>
                  <a:close/>
                </a:path>
                <a:path w="2368550" h="2400300">
                  <a:moveTo>
                    <a:pt x="1233770" y="482600"/>
                  </a:moveTo>
                  <a:lnTo>
                    <a:pt x="1138613" y="482600"/>
                  </a:lnTo>
                  <a:lnTo>
                    <a:pt x="1149263" y="469900"/>
                  </a:lnTo>
                  <a:lnTo>
                    <a:pt x="1157660" y="457200"/>
                  </a:lnTo>
                  <a:lnTo>
                    <a:pt x="1171484" y="457200"/>
                  </a:lnTo>
                  <a:lnTo>
                    <a:pt x="1174120" y="469239"/>
                  </a:lnTo>
                  <a:lnTo>
                    <a:pt x="1174110" y="469900"/>
                  </a:lnTo>
                  <a:lnTo>
                    <a:pt x="1226306" y="469900"/>
                  </a:lnTo>
                  <a:lnTo>
                    <a:pt x="1233770" y="482600"/>
                  </a:lnTo>
                  <a:close/>
                </a:path>
                <a:path w="2368550" h="2400300">
                  <a:moveTo>
                    <a:pt x="1177564" y="469900"/>
                  </a:moveTo>
                  <a:lnTo>
                    <a:pt x="1174265" y="469900"/>
                  </a:lnTo>
                  <a:lnTo>
                    <a:pt x="1174120" y="469239"/>
                  </a:lnTo>
                  <a:lnTo>
                    <a:pt x="1174313" y="457200"/>
                  </a:lnTo>
                  <a:lnTo>
                    <a:pt x="1194563" y="457200"/>
                  </a:lnTo>
                  <a:lnTo>
                    <a:pt x="1177564" y="469900"/>
                  </a:lnTo>
                  <a:close/>
                </a:path>
                <a:path w="2368550" h="2400300">
                  <a:moveTo>
                    <a:pt x="1222153" y="469900"/>
                  </a:moveTo>
                  <a:lnTo>
                    <a:pt x="1216721" y="457200"/>
                  </a:lnTo>
                  <a:lnTo>
                    <a:pt x="1220787" y="457200"/>
                  </a:lnTo>
                  <a:lnTo>
                    <a:pt x="1222153" y="469900"/>
                  </a:lnTo>
                  <a:close/>
                </a:path>
                <a:path w="2368550" h="2400300">
                  <a:moveTo>
                    <a:pt x="1230190" y="469900"/>
                  </a:moveTo>
                  <a:lnTo>
                    <a:pt x="1222177" y="469900"/>
                  </a:lnTo>
                  <a:lnTo>
                    <a:pt x="1222177" y="457200"/>
                  </a:lnTo>
                  <a:lnTo>
                    <a:pt x="1229319" y="457200"/>
                  </a:lnTo>
                  <a:lnTo>
                    <a:pt x="1230190" y="469900"/>
                  </a:lnTo>
                  <a:close/>
                </a:path>
                <a:path w="2368550" h="2400300">
                  <a:moveTo>
                    <a:pt x="1267544" y="469900"/>
                  </a:moveTo>
                  <a:lnTo>
                    <a:pt x="1233358" y="469900"/>
                  </a:lnTo>
                  <a:lnTo>
                    <a:pt x="1234587" y="457200"/>
                  </a:lnTo>
                  <a:lnTo>
                    <a:pt x="1258442" y="457200"/>
                  </a:lnTo>
                  <a:lnTo>
                    <a:pt x="1267544" y="469900"/>
                  </a:lnTo>
                  <a:close/>
                </a:path>
                <a:path w="2368550" h="2400300">
                  <a:moveTo>
                    <a:pt x="1366969" y="469900"/>
                  </a:moveTo>
                  <a:lnTo>
                    <a:pt x="1367177" y="457200"/>
                  </a:lnTo>
                  <a:lnTo>
                    <a:pt x="1367774" y="457200"/>
                  </a:lnTo>
                  <a:lnTo>
                    <a:pt x="1366969" y="469900"/>
                  </a:lnTo>
                  <a:close/>
                </a:path>
                <a:path w="2368550" h="2400300">
                  <a:moveTo>
                    <a:pt x="1364746" y="483091"/>
                  </a:moveTo>
                  <a:lnTo>
                    <a:pt x="1364379" y="482600"/>
                  </a:lnTo>
                  <a:lnTo>
                    <a:pt x="1383245" y="469900"/>
                  </a:lnTo>
                  <a:lnTo>
                    <a:pt x="1381373" y="457200"/>
                  </a:lnTo>
                  <a:lnTo>
                    <a:pt x="1390523" y="457200"/>
                  </a:lnTo>
                  <a:lnTo>
                    <a:pt x="1390363" y="469900"/>
                  </a:lnTo>
                  <a:lnTo>
                    <a:pt x="1401664" y="469900"/>
                  </a:lnTo>
                  <a:lnTo>
                    <a:pt x="1395077" y="482600"/>
                  </a:lnTo>
                  <a:lnTo>
                    <a:pt x="1364832" y="482600"/>
                  </a:lnTo>
                  <a:lnTo>
                    <a:pt x="1364746" y="483091"/>
                  </a:lnTo>
                  <a:close/>
                </a:path>
                <a:path w="2368550" h="2400300">
                  <a:moveTo>
                    <a:pt x="1412352" y="457584"/>
                  </a:moveTo>
                  <a:lnTo>
                    <a:pt x="1412130" y="457200"/>
                  </a:lnTo>
                  <a:lnTo>
                    <a:pt x="1412715" y="457200"/>
                  </a:lnTo>
                  <a:lnTo>
                    <a:pt x="1412352" y="457584"/>
                  </a:lnTo>
                  <a:close/>
                </a:path>
                <a:path w="2368550" h="2400300">
                  <a:moveTo>
                    <a:pt x="1506528" y="469900"/>
                  </a:moveTo>
                  <a:lnTo>
                    <a:pt x="1496432" y="469900"/>
                  </a:lnTo>
                  <a:lnTo>
                    <a:pt x="1502655" y="457200"/>
                  </a:lnTo>
                  <a:lnTo>
                    <a:pt x="1506528" y="469900"/>
                  </a:lnTo>
                  <a:close/>
                </a:path>
                <a:path w="2368550" h="2400300">
                  <a:moveTo>
                    <a:pt x="1555269" y="469900"/>
                  </a:moveTo>
                  <a:lnTo>
                    <a:pt x="1544260" y="469900"/>
                  </a:lnTo>
                  <a:lnTo>
                    <a:pt x="1545872" y="457200"/>
                  </a:lnTo>
                  <a:lnTo>
                    <a:pt x="1546850" y="457200"/>
                  </a:lnTo>
                  <a:lnTo>
                    <a:pt x="1555269" y="469900"/>
                  </a:lnTo>
                  <a:close/>
                </a:path>
                <a:path w="2368550" h="2400300">
                  <a:moveTo>
                    <a:pt x="1566844" y="495300"/>
                  </a:moveTo>
                  <a:lnTo>
                    <a:pt x="1555561" y="482600"/>
                  </a:lnTo>
                  <a:lnTo>
                    <a:pt x="1537190" y="482600"/>
                  </a:lnTo>
                  <a:lnTo>
                    <a:pt x="1536904" y="469900"/>
                  </a:lnTo>
                  <a:lnTo>
                    <a:pt x="1555269" y="469900"/>
                  </a:lnTo>
                  <a:lnTo>
                    <a:pt x="1561182" y="457200"/>
                  </a:lnTo>
                  <a:lnTo>
                    <a:pt x="1568962" y="457200"/>
                  </a:lnTo>
                  <a:lnTo>
                    <a:pt x="1556832" y="469900"/>
                  </a:lnTo>
                  <a:lnTo>
                    <a:pt x="1566844" y="495300"/>
                  </a:lnTo>
                  <a:close/>
                </a:path>
                <a:path w="2368550" h="2400300">
                  <a:moveTo>
                    <a:pt x="1598478" y="457715"/>
                  </a:moveTo>
                  <a:lnTo>
                    <a:pt x="1597262" y="457200"/>
                  </a:lnTo>
                  <a:lnTo>
                    <a:pt x="1597650" y="457200"/>
                  </a:lnTo>
                  <a:lnTo>
                    <a:pt x="1598478" y="457715"/>
                  </a:lnTo>
                  <a:close/>
                </a:path>
                <a:path w="2368550" h="2400300">
                  <a:moveTo>
                    <a:pt x="1701540" y="508000"/>
                  </a:moveTo>
                  <a:lnTo>
                    <a:pt x="1697417" y="508000"/>
                  </a:lnTo>
                  <a:lnTo>
                    <a:pt x="1696827" y="495300"/>
                  </a:lnTo>
                  <a:lnTo>
                    <a:pt x="1694427" y="495300"/>
                  </a:lnTo>
                  <a:lnTo>
                    <a:pt x="1692323" y="482600"/>
                  </a:lnTo>
                  <a:lnTo>
                    <a:pt x="1690614" y="469900"/>
                  </a:lnTo>
                  <a:lnTo>
                    <a:pt x="1689398" y="457200"/>
                  </a:lnTo>
                  <a:lnTo>
                    <a:pt x="1693255" y="469900"/>
                  </a:lnTo>
                  <a:lnTo>
                    <a:pt x="1698532" y="482600"/>
                  </a:lnTo>
                  <a:lnTo>
                    <a:pt x="1702279" y="495300"/>
                  </a:lnTo>
                  <a:lnTo>
                    <a:pt x="1701540" y="508000"/>
                  </a:lnTo>
                  <a:close/>
                </a:path>
                <a:path w="2368550" h="2400300">
                  <a:moveTo>
                    <a:pt x="1611282" y="494525"/>
                  </a:moveTo>
                  <a:lnTo>
                    <a:pt x="1618056" y="469900"/>
                  </a:lnTo>
                  <a:lnTo>
                    <a:pt x="1598478" y="457715"/>
                  </a:lnTo>
                  <a:lnTo>
                    <a:pt x="1627214" y="469900"/>
                  </a:lnTo>
                  <a:lnTo>
                    <a:pt x="1629106" y="469900"/>
                  </a:lnTo>
                  <a:lnTo>
                    <a:pt x="1617041" y="482600"/>
                  </a:lnTo>
                  <a:lnTo>
                    <a:pt x="1611282" y="494525"/>
                  </a:lnTo>
                  <a:close/>
                </a:path>
                <a:path w="2368550" h="2400300">
                  <a:moveTo>
                    <a:pt x="1174265" y="469900"/>
                  </a:moveTo>
                  <a:lnTo>
                    <a:pt x="1174110" y="469900"/>
                  </a:lnTo>
                  <a:lnTo>
                    <a:pt x="1174120" y="469239"/>
                  </a:lnTo>
                  <a:lnTo>
                    <a:pt x="1174265" y="469900"/>
                  </a:lnTo>
                  <a:close/>
                </a:path>
                <a:path w="2368550" h="2400300">
                  <a:moveTo>
                    <a:pt x="1265816" y="482600"/>
                  </a:moveTo>
                  <a:lnTo>
                    <a:pt x="1242404" y="482600"/>
                  </a:lnTo>
                  <a:lnTo>
                    <a:pt x="1247559" y="469900"/>
                  </a:lnTo>
                  <a:lnTo>
                    <a:pt x="1276288" y="469900"/>
                  </a:lnTo>
                  <a:lnTo>
                    <a:pt x="1265816" y="482600"/>
                  </a:lnTo>
                  <a:close/>
                </a:path>
                <a:path w="2368550" h="2400300">
                  <a:moveTo>
                    <a:pt x="1288333" y="495300"/>
                  </a:moveTo>
                  <a:lnTo>
                    <a:pt x="1264707" y="495300"/>
                  </a:lnTo>
                  <a:lnTo>
                    <a:pt x="1276288" y="469900"/>
                  </a:lnTo>
                  <a:lnTo>
                    <a:pt x="1295858" y="469900"/>
                  </a:lnTo>
                  <a:lnTo>
                    <a:pt x="1290546" y="482600"/>
                  </a:lnTo>
                  <a:lnTo>
                    <a:pt x="1288333" y="495300"/>
                  </a:lnTo>
                  <a:close/>
                </a:path>
                <a:path w="2368550" h="2400300">
                  <a:moveTo>
                    <a:pt x="1306938" y="547232"/>
                  </a:moveTo>
                  <a:lnTo>
                    <a:pt x="1306539" y="546100"/>
                  </a:lnTo>
                  <a:lnTo>
                    <a:pt x="1228627" y="546100"/>
                  </a:lnTo>
                  <a:lnTo>
                    <a:pt x="1229975" y="533400"/>
                  </a:lnTo>
                  <a:lnTo>
                    <a:pt x="1294474" y="533400"/>
                  </a:lnTo>
                  <a:lnTo>
                    <a:pt x="1302213" y="508000"/>
                  </a:lnTo>
                  <a:lnTo>
                    <a:pt x="1288818" y="508000"/>
                  </a:lnTo>
                  <a:lnTo>
                    <a:pt x="1288755" y="506851"/>
                  </a:lnTo>
                  <a:lnTo>
                    <a:pt x="1305059" y="482600"/>
                  </a:lnTo>
                  <a:lnTo>
                    <a:pt x="1295858" y="469900"/>
                  </a:lnTo>
                  <a:lnTo>
                    <a:pt x="1326121" y="469900"/>
                  </a:lnTo>
                  <a:lnTo>
                    <a:pt x="1328239" y="482600"/>
                  </a:lnTo>
                  <a:lnTo>
                    <a:pt x="1316592" y="482600"/>
                  </a:lnTo>
                  <a:lnTo>
                    <a:pt x="1309427" y="508359"/>
                  </a:lnTo>
                  <a:lnTo>
                    <a:pt x="1305932" y="520700"/>
                  </a:lnTo>
                  <a:lnTo>
                    <a:pt x="1305290" y="533400"/>
                  </a:lnTo>
                  <a:lnTo>
                    <a:pt x="1307093" y="546100"/>
                  </a:lnTo>
                  <a:lnTo>
                    <a:pt x="1306938" y="547232"/>
                  </a:lnTo>
                  <a:close/>
                </a:path>
                <a:path w="2368550" h="2400300">
                  <a:moveTo>
                    <a:pt x="1361503" y="482600"/>
                  </a:moveTo>
                  <a:lnTo>
                    <a:pt x="1358687" y="469900"/>
                  </a:lnTo>
                  <a:lnTo>
                    <a:pt x="1361235" y="469900"/>
                  </a:lnTo>
                  <a:lnTo>
                    <a:pt x="1361503" y="482600"/>
                  </a:lnTo>
                  <a:close/>
                </a:path>
                <a:path w="2368550" h="2400300">
                  <a:moveTo>
                    <a:pt x="1526453" y="482600"/>
                  </a:moveTo>
                  <a:lnTo>
                    <a:pt x="1525675" y="482600"/>
                  </a:lnTo>
                  <a:lnTo>
                    <a:pt x="1519977" y="469900"/>
                  </a:lnTo>
                  <a:lnTo>
                    <a:pt x="1527582" y="469900"/>
                  </a:lnTo>
                  <a:lnTo>
                    <a:pt x="1526453" y="482600"/>
                  </a:lnTo>
                  <a:close/>
                </a:path>
                <a:path w="2368550" h="2400300">
                  <a:moveTo>
                    <a:pt x="1629146" y="471194"/>
                  </a:moveTo>
                  <a:lnTo>
                    <a:pt x="1629160" y="469900"/>
                  </a:lnTo>
                  <a:lnTo>
                    <a:pt x="1629146" y="471194"/>
                  </a:lnTo>
                  <a:close/>
                </a:path>
                <a:path w="2368550" h="2400300">
                  <a:moveTo>
                    <a:pt x="1629028" y="482600"/>
                  </a:moveTo>
                  <a:lnTo>
                    <a:pt x="1628557" y="482600"/>
                  </a:lnTo>
                  <a:lnTo>
                    <a:pt x="1629146" y="471194"/>
                  </a:lnTo>
                  <a:lnTo>
                    <a:pt x="1629028" y="482600"/>
                  </a:lnTo>
                  <a:close/>
                </a:path>
                <a:path w="2368550" h="2400300">
                  <a:moveTo>
                    <a:pt x="1144706" y="495300"/>
                  </a:moveTo>
                  <a:lnTo>
                    <a:pt x="1105121" y="495300"/>
                  </a:lnTo>
                  <a:lnTo>
                    <a:pt x="1111663" y="482600"/>
                  </a:lnTo>
                  <a:lnTo>
                    <a:pt x="1151687" y="482600"/>
                  </a:lnTo>
                  <a:lnTo>
                    <a:pt x="1144706" y="495300"/>
                  </a:lnTo>
                  <a:close/>
                </a:path>
                <a:path w="2368550" h="2400300">
                  <a:moveTo>
                    <a:pt x="1165988" y="495300"/>
                  </a:moveTo>
                  <a:lnTo>
                    <a:pt x="1152821" y="495300"/>
                  </a:lnTo>
                  <a:lnTo>
                    <a:pt x="1151687" y="482600"/>
                  </a:lnTo>
                  <a:lnTo>
                    <a:pt x="1163316" y="482600"/>
                  </a:lnTo>
                  <a:lnTo>
                    <a:pt x="1165988" y="495300"/>
                  </a:lnTo>
                  <a:close/>
                </a:path>
                <a:path w="2368550" h="2400300">
                  <a:moveTo>
                    <a:pt x="1207296" y="508000"/>
                  </a:moveTo>
                  <a:lnTo>
                    <a:pt x="1193316" y="508000"/>
                  </a:lnTo>
                  <a:lnTo>
                    <a:pt x="1188048" y="482600"/>
                  </a:lnTo>
                  <a:lnTo>
                    <a:pt x="1194997" y="482600"/>
                  </a:lnTo>
                  <a:lnTo>
                    <a:pt x="1198894" y="495300"/>
                  </a:lnTo>
                  <a:lnTo>
                    <a:pt x="1202179" y="495300"/>
                  </a:lnTo>
                  <a:lnTo>
                    <a:pt x="1207296" y="508000"/>
                  </a:lnTo>
                  <a:close/>
                </a:path>
                <a:path w="2368550" h="2400300">
                  <a:moveTo>
                    <a:pt x="1216906" y="508000"/>
                  </a:moveTo>
                  <a:lnTo>
                    <a:pt x="1207296" y="508000"/>
                  </a:lnTo>
                  <a:lnTo>
                    <a:pt x="1210619" y="482600"/>
                  </a:lnTo>
                  <a:lnTo>
                    <a:pt x="1218768" y="482600"/>
                  </a:lnTo>
                  <a:lnTo>
                    <a:pt x="1217060" y="494525"/>
                  </a:lnTo>
                  <a:lnTo>
                    <a:pt x="1216949" y="495477"/>
                  </a:lnTo>
                  <a:lnTo>
                    <a:pt x="1216906" y="508000"/>
                  </a:lnTo>
                  <a:close/>
                </a:path>
                <a:path w="2368550" h="2400300">
                  <a:moveTo>
                    <a:pt x="1227487" y="508000"/>
                  </a:moveTo>
                  <a:lnTo>
                    <a:pt x="1221616" y="508000"/>
                  </a:lnTo>
                  <a:lnTo>
                    <a:pt x="1224247" y="495300"/>
                  </a:lnTo>
                  <a:lnTo>
                    <a:pt x="1232761" y="482600"/>
                  </a:lnTo>
                  <a:lnTo>
                    <a:pt x="1254349" y="482600"/>
                  </a:lnTo>
                  <a:lnTo>
                    <a:pt x="1246568" y="495300"/>
                  </a:lnTo>
                  <a:lnTo>
                    <a:pt x="1236777" y="495300"/>
                  </a:lnTo>
                  <a:lnTo>
                    <a:pt x="1227487" y="508000"/>
                  </a:lnTo>
                  <a:close/>
                </a:path>
                <a:path w="2368550" h="2400300">
                  <a:moveTo>
                    <a:pt x="1262694" y="495300"/>
                  </a:moveTo>
                  <a:lnTo>
                    <a:pt x="1258698" y="495300"/>
                  </a:lnTo>
                  <a:lnTo>
                    <a:pt x="1254349" y="482600"/>
                  </a:lnTo>
                  <a:lnTo>
                    <a:pt x="1262174" y="482600"/>
                  </a:lnTo>
                  <a:lnTo>
                    <a:pt x="1262694" y="495300"/>
                  </a:lnTo>
                  <a:close/>
                </a:path>
                <a:path w="2368550" h="2400300">
                  <a:moveTo>
                    <a:pt x="1334970" y="558800"/>
                  </a:moveTo>
                  <a:lnTo>
                    <a:pt x="1317965" y="558800"/>
                  </a:lnTo>
                  <a:lnTo>
                    <a:pt x="1329719" y="533400"/>
                  </a:lnTo>
                  <a:lnTo>
                    <a:pt x="1333429" y="520700"/>
                  </a:lnTo>
                  <a:lnTo>
                    <a:pt x="1329064" y="508000"/>
                  </a:lnTo>
                  <a:lnTo>
                    <a:pt x="1316592" y="482600"/>
                  </a:lnTo>
                  <a:lnTo>
                    <a:pt x="1345537" y="482600"/>
                  </a:lnTo>
                  <a:lnTo>
                    <a:pt x="1350339" y="495300"/>
                  </a:lnTo>
                  <a:lnTo>
                    <a:pt x="1331246" y="495300"/>
                  </a:lnTo>
                  <a:lnTo>
                    <a:pt x="1342052" y="508000"/>
                  </a:lnTo>
                  <a:lnTo>
                    <a:pt x="1372458" y="508000"/>
                  </a:lnTo>
                  <a:lnTo>
                    <a:pt x="1360220" y="520700"/>
                  </a:lnTo>
                  <a:lnTo>
                    <a:pt x="1350554" y="520700"/>
                  </a:lnTo>
                  <a:lnTo>
                    <a:pt x="1347605" y="532986"/>
                  </a:lnTo>
                  <a:lnTo>
                    <a:pt x="1347570" y="533400"/>
                  </a:lnTo>
                  <a:lnTo>
                    <a:pt x="1342571" y="546100"/>
                  </a:lnTo>
                  <a:lnTo>
                    <a:pt x="1337977" y="546100"/>
                  </a:lnTo>
                  <a:lnTo>
                    <a:pt x="1334970" y="558800"/>
                  </a:lnTo>
                  <a:close/>
                </a:path>
                <a:path w="2368550" h="2400300">
                  <a:moveTo>
                    <a:pt x="1362601" y="495300"/>
                  </a:moveTo>
                  <a:lnTo>
                    <a:pt x="1350339" y="495300"/>
                  </a:lnTo>
                  <a:lnTo>
                    <a:pt x="1360292" y="482600"/>
                  </a:lnTo>
                  <a:lnTo>
                    <a:pt x="1364379" y="482600"/>
                  </a:lnTo>
                  <a:lnTo>
                    <a:pt x="1364746" y="483091"/>
                  </a:lnTo>
                  <a:lnTo>
                    <a:pt x="1362601" y="495300"/>
                  </a:lnTo>
                  <a:close/>
                </a:path>
                <a:path w="2368550" h="2400300">
                  <a:moveTo>
                    <a:pt x="1373854" y="495300"/>
                  </a:moveTo>
                  <a:lnTo>
                    <a:pt x="1364746" y="483091"/>
                  </a:lnTo>
                  <a:lnTo>
                    <a:pt x="1364832" y="482600"/>
                  </a:lnTo>
                  <a:lnTo>
                    <a:pt x="1376044" y="482600"/>
                  </a:lnTo>
                  <a:lnTo>
                    <a:pt x="1373854" y="495300"/>
                  </a:lnTo>
                  <a:close/>
                </a:path>
                <a:path w="2368550" h="2400300">
                  <a:moveTo>
                    <a:pt x="1389081" y="508000"/>
                  </a:moveTo>
                  <a:lnTo>
                    <a:pt x="1378245" y="508000"/>
                  </a:lnTo>
                  <a:lnTo>
                    <a:pt x="1383860" y="482600"/>
                  </a:lnTo>
                  <a:lnTo>
                    <a:pt x="1389081" y="482600"/>
                  </a:lnTo>
                  <a:lnTo>
                    <a:pt x="1389081" y="508000"/>
                  </a:lnTo>
                  <a:close/>
                </a:path>
                <a:path w="2368550" h="2400300">
                  <a:moveTo>
                    <a:pt x="1414176" y="495300"/>
                  </a:moveTo>
                  <a:lnTo>
                    <a:pt x="1412619" y="495300"/>
                  </a:lnTo>
                  <a:lnTo>
                    <a:pt x="1389081" y="482600"/>
                  </a:lnTo>
                  <a:lnTo>
                    <a:pt x="1415966" y="482600"/>
                  </a:lnTo>
                  <a:lnTo>
                    <a:pt x="1414176" y="495300"/>
                  </a:lnTo>
                  <a:close/>
                </a:path>
                <a:path w="2368550" h="2400300">
                  <a:moveTo>
                    <a:pt x="1437402" y="483792"/>
                  </a:moveTo>
                  <a:lnTo>
                    <a:pt x="1437219" y="482600"/>
                  </a:lnTo>
                  <a:lnTo>
                    <a:pt x="1437402" y="483792"/>
                  </a:lnTo>
                  <a:close/>
                </a:path>
                <a:path w="2368550" h="2400300">
                  <a:moveTo>
                    <a:pt x="1540150" y="495300"/>
                  </a:moveTo>
                  <a:lnTo>
                    <a:pt x="1497490" y="495300"/>
                  </a:lnTo>
                  <a:lnTo>
                    <a:pt x="1509150" y="482600"/>
                  </a:lnTo>
                  <a:lnTo>
                    <a:pt x="1538037" y="482600"/>
                  </a:lnTo>
                  <a:lnTo>
                    <a:pt x="1540150" y="495300"/>
                  </a:lnTo>
                  <a:close/>
                </a:path>
                <a:path w="2368550" h="2400300">
                  <a:moveTo>
                    <a:pt x="1556450" y="495300"/>
                  </a:moveTo>
                  <a:lnTo>
                    <a:pt x="1540150" y="495300"/>
                  </a:lnTo>
                  <a:lnTo>
                    <a:pt x="1551044" y="482600"/>
                  </a:lnTo>
                  <a:lnTo>
                    <a:pt x="1555561" y="482600"/>
                  </a:lnTo>
                  <a:lnTo>
                    <a:pt x="1556450" y="495300"/>
                  </a:lnTo>
                  <a:close/>
                </a:path>
                <a:path w="2368550" h="2400300">
                  <a:moveTo>
                    <a:pt x="1439165" y="495300"/>
                  </a:moveTo>
                  <a:lnTo>
                    <a:pt x="1438359" y="495300"/>
                  </a:lnTo>
                  <a:lnTo>
                    <a:pt x="1437402" y="483792"/>
                  </a:lnTo>
                  <a:lnTo>
                    <a:pt x="1439165" y="495300"/>
                  </a:lnTo>
                  <a:close/>
                </a:path>
                <a:path w="2368550" h="2400300">
                  <a:moveTo>
                    <a:pt x="1661319" y="495300"/>
                  </a:moveTo>
                  <a:lnTo>
                    <a:pt x="1659010" y="495300"/>
                  </a:lnTo>
                  <a:lnTo>
                    <a:pt x="1658945" y="493424"/>
                  </a:lnTo>
                  <a:lnTo>
                    <a:pt x="1661319" y="495300"/>
                  </a:lnTo>
                  <a:close/>
                </a:path>
                <a:path w="2368550" h="2400300">
                  <a:moveTo>
                    <a:pt x="1611069" y="495300"/>
                  </a:moveTo>
                  <a:lnTo>
                    <a:pt x="1610908" y="495300"/>
                  </a:lnTo>
                  <a:lnTo>
                    <a:pt x="1611282" y="494525"/>
                  </a:lnTo>
                  <a:lnTo>
                    <a:pt x="1611069" y="495300"/>
                  </a:lnTo>
                  <a:close/>
                </a:path>
                <a:path w="2368550" h="2400300">
                  <a:moveTo>
                    <a:pt x="962174" y="582374"/>
                  </a:moveTo>
                  <a:lnTo>
                    <a:pt x="961740" y="571500"/>
                  </a:lnTo>
                  <a:lnTo>
                    <a:pt x="963649" y="571500"/>
                  </a:lnTo>
                  <a:lnTo>
                    <a:pt x="977581" y="546100"/>
                  </a:lnTo>
                  <a:lnTo>
                    <a:pt x="993326" y="533400"/>
                  </a:lnTo>
                  <a:lnTo>
                    <a:pt x="1011878" y="508000"/>
                  </a:lnTo>
                  <a:lnTo>
                    <a:pt x="1034234" y="495300"/>
                  </a:lnTo>
                  <a:lnTo>
                    <a:pt x="1058098" y="495300"/>
                  </a:lnTo>
                  <a:lnTo>
                    <a:pt x="1051802" y="508000"/>
                  </a:lnTo>
                  <a:lnTo>
                    <a:pt x="1045632" y="508000"/>
                  </a:lnTo>
                  <a:lnTo>
                    <a:pt x="1039419" y="520700"/>
                  </a:lnTo>
                  <a:lnTo>
                    <a:pt x="1031615" y="520700"/>
                  </a:lnTo>
                  <a:lnTo>
                    <a:pt x="1031598" y="520893"/>
                  </a:lnTo>
                  <a:lnTo>
                    <a:pt x="1010847" y="533400"/>
                  </a:lnTo>
                  <a:lnTo>
                    <a:pt x="992672" y="546100"/>
                  </a:lnTo>
                  <a:lnTo>
                    <a:pt x="976408" y="558800"/>
                  </a:lnTo>
                  <a:lnTo>
                    <a:pt x="962174" y="582374"/>
                  </a:lnTo>
                  <a:close/>
                </a:path>
                <a:path w="2368550" h="2400300">
                  <a:moveTo>
                    <a:pt x="1124127" y="508000"/>
                  </a:moveTo>
                  <a:lnTo>
                    <a:pt x="1082409" y="508000"/>
                  </a:lnTo>
                  <a:lnTo>
                    <a:pt x="1090451" y="495300"/>
                  </a:lnTo>
                  <a:lnTo>
                    <a:pt x="1135357" y="495300"/>
                  </a:lnTo>
                  <a:lnTo>
                    <a:pt x="1124127" y="508000"/>
                  </a:lnTo>
                  <a:close/>
                </a:path>
                <a:path w="2368550" h="2400300">
                  <a:moveTo>
                    <a:pt x="1171517" y="508000"/>
                  </a:moveTo>
                  <a:lnTo>
                    <a:pt x="1134503" y="508000"/>
                  </a:lnTo>
                  <a:lnTo>
                    <a:pt x="1137141" y="495300"/>
                  </a:lnTo>
                  <a:lnTo>
                    <a:pt x="1168479" y="495300"/>
                  </a:lnTo>
                  <a:lnTo>
                    <a:pt x="1171517" y="508000"/>
                  </a:lnTo>
                  <a:close/>
                </a:path>
                <a:path w="2368550" h="2400300">
                  <a:moveTo>
                    <a:pt x="1287983" y="508000"/>
                  </a:moveTo>
                  <a:lnTo>
                    <a:pt x="1252547" y="508000"/>
                  </a:lnTo>
                  <a:lnTo>
                    <a:pt x="1250071" y="495300"/>
                  </a:lnTo>
                  <a:lnTo>
                    <a:pt x="1288122" y="495300"/>
                  </a:lnTo>
                  <a:lnTo>
                    <a:pt x="1288755" y="506851"/>
                  </a:lnTo>
                  <a:lnTo>
                    <a:pt x="1287983" y="508000"/>
                  </a:lnTo>
                  <a:close/>
                </a:path>
                <a:path w="2368550" h="2400300">
                  <a:moveTo>
                    <a:pt x="1358991" y="508000"/>
                  </a:moveTo>
                  <a:lnTo>
                    <a:pt x="1342052" y="508000"/>
                  </a:lnTo>
                  <a:lnTo>
                    <a:pt x="1347875" y="495300"/>
                  </a:lnTo>
                  <a:lnTo>
                    <a:pt x="1373991" y="495300"/>
                  </a:lnTo>
                  <a:lnTo>
                    <a:pt x="1358991" y="508000"/>
                  </a:lnTo>
                  <a:close/>
                </a:path>
                <a:path w="2368550" h="2400300">
                  <a:moveTo>
                    <a:pt x="1420077" y="508000"/>
                  </a:moveTo>
                  <a:lnTo>
                    <a:pt x="1407428" y="508000"/>
                  </a:lnTo>
                  <a:lnTo>
                    <a:pt x="1412034" y="495300"/>
                  </a:lnTo>
                  <a:lnTo>
                    <a:pt x="1419182" y="495300"/>
                  </a:lnTo>
                  <a:lnTo>
                    <a:pt x="1420077" y="508000"/>
                  </a:lnTo>
                  <a:close/>
                </a:path>
                <a:path w="2368550" h="2400300">
                  <a:moveTo>
                    <a:pt x="1457977" y="508000"/>
                  </a:moveTo>
                  <a:lnTo>
                    <a:pt x="1448806" y="508000"/>
                  </a:lnTo>
                  <a:lnTo>
                    <a:pt x="1448550" y="495300"/>
                  </a:lnTo>
                  <a:lnTo>
                    <a:pt x="1451766" y="495300"/>
                  </a:lnTo>
                  <a:lnTo>
                    <a:pt x="1457977" y="508000"/>
                  </a:lnTo>
                  <a:close/>
                </a:path>
                <a:path w="2368550" h="2400300">
                  <a:moveTo>
                    <a:pt x="1499500" y="495477"/>
                  </a:moveTo>
                  <a:lnTo>
                    <a:pt x="1499357" y="495300"/>
                  </a:lnTo>
                  <a:lnTo>
                    <a:pt x="1499935" y="495300"/>
                  </a:lnTo>
                  <a:lnTo>
                    <a:pt x="1499500" y="495477"/>
                  </a:lnTo>
                  <a:close/>
                </a:path>
                <a:path w="2368550" h="2400300">
                  <a:moveTo>
                    <a:pt x="1504022" y="558800"/>
                  </a:moveTo>
                  <a:lnTo>
                    <a:pt x="1495426" y="558800"/>
                  </a:lnTo>
                  <a:lnTo>
                    <a:pt x="1495047" y="546034"/>
                  </a:lnTo>
                  <a:lnTo>
                    <a:pt x="1494601" y="533400"/>
                  </a:lnTo>
                  <a:lnTo>
                    <a:pt x="1491296" y="533400"/>
                  </a:lnTo>
                  <a:lnTo>
                    <a:pt x="1509625" y="508000"/>
                  </a:lnTo>
                  <a:lnTo>
                    <a:pt x="1499500" y="495477"/>
                  </a:lnTo>
                  <a:lnTo>
                    <a:pt x="1499935" y="495300"/>
                  </a:lnTo>
                  <a:lnTo>
                    <a:pt x="1524715" y="495300"/>
                  </a:lnTo>
                  <a:lnTo>
                    <a:pt x="1521892" y="508000"/>
                  </a:lnTo>
                  <a:lnTo>
                    <a:pt x="1521253" y="508000"/>
                  </a:lnTo>
                  <a:lnTo>
                    <a:pt x="1521594" y="508359"/>
                  </a:lnTo>
                  <a:lnTo>
                    <a:pt x="1511355" y="520700"/>
                  </a:lnTo>
                  <a:lnTo>
                    <a:pt x="1504242" y="533400"/>
                  </a:lnTo>
                  <a:lnTo>
                    <a:pt x="1501487" y="546100"/>
                  </a:lnTo>
                  <a:lnTo>
                    <a:pt x="1504022" y="558800"/>
                  </a:lnTo>
                  <a:close/>
                </a:path>
                <a:path w="2368550" h="2400300">
                  <a:moveTo>
                    <a:pt x="1554802" y="520700"/>
                  </a:moveTo>
                  <a:lnTo>
                    <a:pt x="1551708" y="520700"/>
                  </a:lnTo>
                  <a:lnTo>
                    <a:pt x="1551708" y="495300"/>
                  </a:lnTo>
                  <a:lnTo>
                    <a:pt x="1579786" y="495300"/>
                  </a:lnTo>
                  <a:lnTo>
                    <a:pt x="1584907" y="508000"/>
                  </a:lnTo>
                  <a:lnTo>
                    <a:pt x="1555688" y="508000"/>
                  </a:lnTo>
                  <a:lnTo>
                    <a:pt x="1554802" y="520700"/>
                  </a:lnTo>
                  <a:close/>
                </a:path>
                <a:path w="2368550" h="2400300">
                  <a:moveTo>
                    <a:pt x="1589135" y="508000"/>
                  </a:moveTo>
                  <a:lnTo>
                    <a:pt x="1583736" y="495300"/>
                  </a:lnTo>
                  <a:lnTo>
                    <a:pt x="1590233" y="495300"/>
                  </a:lnTo>
                  <a:lnTo>
                    <a:pt x="1589135" y="508000"/>
                  </a:lnTo>
                  <a:close/>
                </a:path>
                <a:path w="2368550" h="2400300">
                  <a:moveTo>
                    <a:pt x="1663587" y="567237"/>
                  </a:moveTo>
                  <a:lnTo>
                    <a:pt x="1664732" y="558800"/>
                  </a:lnTo>
                  <a:lnTo>
                    <a:pt x="1666099" y="558800"/>
                  </a:lnTo>
                  <a:lnTo>
                    <a:pt x="1668382" y="546034"/>
                  </a:lnTo>
                  <a:lnTo>
                    <a:pt x="1669188" y="533400"/>
                  </a:lnTo>
                  <a:lnTo>
                    <a:pt x="1668201" y="520700"/>
                  </a:lnTo>
                  <a:lnTo>
                    <a:pt x="1665090" y="508000"/>
                  </a:lnTo>
                  <a:lnTo>
                    <a:pt x="1662519" y="508000"/>
                  </a:lnTo>
                  <a:lnTo>
                    <a:pt x="1661314" y="495300"/>
                  </a:lnTo>
                  <a:lnTo>
                    <a:pt x="1665848" y="495300"/>
                  </a:lnTo>
                  <a:lnTo>
                    <a:pt x="1672820" y="520700"/>
                  </a:lnTo>
                  <a:lnTo>
                    <a:pt x="1674279" y="533400"/>
                  </a:lnTo>
                  <a:lnTo>
                    <a:pt x="1670131" y="558800"/>
                  </a:lnTo>
                  <a:lnTo>
                    <a:pt x="1663587" y="567237"/>
                  </a:lnTo>
                  <a:close/>
                </a:path>
                <a:path w="2368550" h="2400300">
                  <a:moveTo>
                    <a:pt x="1288818" y="508000"/>
                  </a:moveTo>
                  <a:lnTo>
                    <a:pt x="1287983" y="508000"/>
                  </a:lnTo>
                  <a:lnTo>
                    <a:pt x="1288755" y="506851"/>
                  </a:lnTo>
                  <a:lnTo>
                    <a:pt x="1288818" y="508000"/>
                  </a:lnTo>
                  <a:close/>
                </a:path>
                <a:path w="2368550" h="2400300">
                  <a:moveTo>
                    <a:pt x="1029428" y="546044"/>
                  </a:moveTo>
                  <a:lnTo>
                    <a:pt x="1039449" y="533400"/>
                  </a:lnTo>
                  <a:lnTo>
                    <a:pt x="1051755" y="520700"/>
                  </a:lnTo>
                  <a:lnTo>
                    <a:pt x="1066129" y="508000"/>
                  </a:lnTo>
                  <a:lnTo>
                    <a:pt x="1083703" y="508000"/>
                  </a:lnTo>
                  <a:lnTo>
                    <a:pt x="1080434" y="520700"/>
                  </a:lnTo>
                  <a:lnTo>
                    <a:pt x="1059196" y="520700"/>
                  </a:lnTo>
                  <a:lnTo>
                    <a:pt x="1054037" y="533400"/>
                  </a:lnTo>
                  <a:lnTo>
                    <a:pt x="1042206" y="533400"/>
                  </a:lnTo>
                  <a:lnTo>
                    <a:pt x="1029428" y="546044"/>
                  </a:lnTo>
                  <a:close/>
                </a:path>
                <a:path w="2368550" h="2400300">
                  <a:moveTo>
                    <a:pt x="1080804" y="520700"/>
                  </a:moveTo>
                  <a:lnTo>
                    <a:pt x="1080434" y="520700"/>
                  </a:lnTo>
                  <a:lnTo>
                    <a:pt x="1083703" y="508000"/>
                  </a:lnTo>
                  <a:lnTo>
                    <a:pt x="1085834" y="508000"/>
                  </a:lnTo>
                  <a:lnTo>
                    <a:pt x="1080804" y="520700"/>
                  </a:lnTo>
                  <a:close/>
                </a:path>
                <a:path w="2368550" h="2400300">
                  <a:moveTo>
                    <a:pt x="1094175" y="520700"/>
                  </a:moveTo>
                  <a:lnTo>
                    <a:pt x="1080804" y="520700"/>
                  </a:lnTo>
                  <a:lnTo>
                    <a:pt x="1085834" y="508000"/>
                  </a:lnTo>
                  <a:lnTo>
                    <a:pt x="1103041" y="508000"/>
                  </a:lnTo>
                  <a:lnTo>
                    <a:pt x="1094175" y="520700"/>
                  </a:lnTo>
                  <a:close/>
                </a:path>
                <a:path w="2368550" h="2400300">
                  <a:moveTo>
                    <a:pt x="1122642" y="546100"/>
                  </a:moveTo>
                  <a:lnTo>
                    <a:pt x="1110440" y="533400"/>
                  </a:lnTo>
                  <a:lnTo>
                    <a:pt x="1100231" y="533400"/>
                  </a:lnTo>
                  <a:lnTo>
                    <a:pt x="1108280" y="508000"/>
                  </a:lnTo>
                  <a:lnTo>
                    <a:pt x="1118662" y="508000"/>
                  </a:lnTo>
                  <a:lnTo>
                    <a:pt x="1111556" y="520700"/>
                  </a:lnTo>
                  <a:lnTo>
                    <a:pt x="1122964" y="520700"/>
                  </a:lnTo>
                  <a:lnTo>
                    <a:pt x="1116019" y="533400"/>
                  </a:lnTo>
                  <a:lnTo>
                    <a:pt x="1122642" y="546100"/>
                  </a:lnTo>
                  <a:close/>
                </a:path>
                <a:path w="2368550" h="2400300">
                  <a:moveTo>
                    <a:pt x="1122964" y="520700"/>
                  </a:moveTo>
                  <a:lnTo>
                    <a:pt x="1113405" y="520700"/>
                  </a:lnTo>
                  <a:lnTo>
                    <a:pt x="1120697" y="508000"/>
                  </a:lnTo>
                  <a:lnTo>
                    <a:pt x="1129909" y="508000"/>
                  </a:lnTo>
                  <a:lnTo>
                    <a:pt x="1122964" y="520700"/>
                  </a:lnTo>
                  <a:close/>
                </a:path>
                <a:path w="2368550" h="2400300">
                  <a:moveTo>
                    <a:pt x="1161020" y="546100"/>
                  </a:moveTo>
                  <a:lnTo>
                    <a:pt x="1144098" y="546100"/>
                  </a:lnTo>
                  <a:lnTo>
                    <a:pt x="1129909" y="508000"/>
                  </a:lnTo>
                  <a:lnTo>
                    <a:pt x="1140751" y="508000"/>
                  </a:lnTo>
                  <a:lnTo>
                    <a:pt x="1142693" y="520700"/>
                  </a:lnTo>
                  <a:lnTo>
                    <a:pt x="1147803" y="520700"/>
                  </a:lnTo>
                  <a:lnTo>
                    <a:pt x="1148616" y="524327"/>
                  </a:lnTo>
                  <a:lnTo>
                    <a:pt x="1147391" y="533400"/>
                  </a:lnTo>
                  <a:lnTo>
                    <a:pt x="1162664" y="533400"/>
                  </a:lnTo>
                  <a:lnTo>
                    <a:pt x="1161020" y="546100"/>
                  </a:lnTo>
                  <a:close/>
                </a:path>
                <a:path w="2368550" h="2400300">
                  <a:moveTo>
                    <a:pt x="1164396" y="520700"/>
                  </a:moveTo>
                  <a:lnTo>
                    <a:pt x="1149703" y="520700"/>
                  </a:lnTo>
                  <a:lnTo>
                    <a:pt x="1148677" y="508000"/>
                  </a:lnTo>
                  <a:lnTo>
                    <a:pt x="1159181" y="508000"/>
                  </a:lnTo>
                  <a:lnTo>
                    <a:pt x="1164396" y="520700"/>
                  </a:lnTo>
                  <a:close/>
                </a:path>
                <a:path w="2368550" h="2400300">
                  <a:moveTo>
                    <a:pt x="1186246" y="520700"/>
                  </a:moveTo>
                  <a:lnTo>
                    <a:pt x="1169205" y="520700"/>
                  </a:lnTo>
                  <a:lnTo>
                    <a:pt x="1166338" y="508000"/>
                  </a:lnTo>
                  <a:lnTo>
                    <a:pt x="1193316" y="508000"/>
                  </a:lnTo>
                  <a:lnTo>
                    <a:pt x="1193221" y="508359"/>
                  </a:lnTo>
                  <a:lnTo>
                    <a:pt x="1186246" y="520700"/>
                  </a:lnTo>
                  <a:close/>
                </a:path>
                <a:path w="2368550" h="2400300">
                  <a:moveTo>
                    <a:pt x="1193316" y="508190"/>
                  </a:moveTo>
                  <a:lnTo>
                    <a:pt x="1193316" y="508000"/>
                  </a:lnTo>
                  <a:lnTo>
                    <a:pt x="1193316" y="508190"/>
                  </a:lnTo>
                  <a:close/>
                </a:path>
                <a:path w="2368550" h="2400300">
                  <a:moveTo>
                    <a:pt x="1249116" y="520700"/>
                  </a:moveTo>
                  <a:lnTo>
                    <a:pt x="1193316" y="520700"/>
                  </a:lnTo>
                  <a:lnTo>
                    <a:pt x="1193424" y="508000"/>
                  </a:lnTo>
                  <a:lnTo>
                    <a:pt x="1243668" y="508000"/>
                  </a:lnTo>
                  <a:lnTo>
                    <a:pt x="1249116" y="520700"/>
                  </a:lnTo>
                  <a:close/>
                </a:path>
                <a:path w="2368550" h="2400300">
                  <a:moveTo>
                    <a:pt x="1266366" y="520700"/>
                  </a:moveTo>
                  <a:lnTo>
                    <a:pt x="1255506" y="520700"/>
                  </a:lnTo>
                  <a:lnTo>
                    <a:pt x="1243668" y="508000"/>
                  </a:lnTo>
                  <a:lnTo>
                    <a:pt x="1270268" y="508000"/>
                  </a:lnTo>
                  <a:lnTo>
                    <a:pt x="1266366" y="520700"/>
                  </a:lnTo>
                  <a:close/>
                </a:path>
                <a:path w="2368550" h="2400300">
                  <a:moveTo>
                    <a:pt x="1292329" y="520700"/>
                  </a:moveTo>
                  <a:lnTo>
                    <a:pt x="1272207" y="520700"/>
                  </a:lnTo>
                  <a:lnTo>
                    <a:pt x="1274056" y="508000"/>
                  </a:lnTo>
                  <a:lnTo>
                    <a:pt x="1297149" y="508000"/>
                  </a:lnTo>
                  <a:lnTo>
                    <a:pt x="1292329" y="520700"/>
                  </a:lnTo>
                  <a:close/>
                </a:path>
                <a:path w="2368550" h="2400300">
                  <a:moveTo>
                    <a:pt x="1360155" y="571500"/>
                  </a:moveTo>
                  <a:lnTo>
                    <a:pt x="1351235" y="571500"/>
                  </a:lnTo>
                  <a:lnTo>
                    <a:pt x="1356365" y="558742"/>
                  </a:lnTo>
                  <a:lnTo>
                    <a:pt x="1359879" y="546100"/>
                  </a:lnTo>
                  <a:lnTo>
                    <a:pt x="1362171" y="546100"/>
                  </a:lnTo>
                  <a:lnTo>
                    <a:pt x="1363574" y="533400"/>
                  </a:lnTo>
                  <a:lnTo>
                    <a:pt x="1376354" y="533400"/>
                  </a:lnTo>
                  <a:lnTo>
                    <a:pt x="1372458" y="508000"/>
                  </a:lnTo>
                  <a:lnTo>
                    <a:pt x="1388108" y="508000"/>
                  </a:lnTo>
                  <a:lnTo>
                    <a:pt x="1360155" y="571500"/>
                  </a:lnTo>
                  <a:close/>
                </a:path>
                <a:path w="2368550" h="2400300">
                  <a:moveTo>
                    <a:pt x="1408753" y="520700"/>
                  </a:moveTo>
                  <a:lnTo>
                    <a:pt x="1397141" y="520700"/>
                  </a:lnTo>
                  <a:lnTo>
                    <a:pt x="1395963" y="508000"/>
                  </a:lnTo>
                  <a:lnTo>
                    <a:pt x="1408765" y="508000"/>
                  </a:lnTo>
                  <a:lnTo>
                    <a:pt x="1408753" y="520700"/>
                  </a:lnTo>
                  <a:close/>
                </a:path>
                <a:path w="2368550" h="2400300">
                  <a:moveTo>
                    <a:pt x="1438419" y="520700"/>
                  </a:moveTo>
                  <a:lnTo>
                    <a:pt x="1419045" y="520700"/>
                  </a:lnTo>
                  <a:lnTo>
                    <a:pt x="1414785" y="508000"/>
                  </a:lnTo>
                  <a:lnTo>
                    <a:pt x="1441199" y="508000"/>
                  </a:lnTo>
                  <a:lnTo>
                    <a:pt x="1440451" y="511958"/>
                  </a:lnTo>
                  <a:lnTo>
                    <a:pt x="1438419" y="520700"/>
                  </a:lnTo>
                  <a:close/>
                </a:path>
                <a:path w="2368550" h="2400300">
                  <a:moveTo>
                    <a:pt x="1456778" y="520700"/>
                  </a:moveTo>
                  <a:lnTo>
                    <a:pt x="1438800" y="520700"/>
                  </a:lnTo>
                  <a:lnTo>
                    <a:pt x="1440451" y="511958"/>
                  </a:lnTo>
                  <a:lnTo>
                    <a:pt x="1441372" y="508000"/>
                  </a:lnTo>
                  <a:lnTo>
                    <a:pt x="1456080" y="508000"/>
                  </a:lnTo>
                  <a:lnTo>
                    <a:pt x="1456778" y="520700"/>
                  </a:lnTo>
                  <a:close/>
                </a:path>
                <a:path w="2368550" h="2400300">
                  <a:moveTo>
                    <a:pt x="1472455" y="533400"/>
                  </a:moveTo>
                  <a:lnTo>
                    <a:pt x="1454539" y="533400"/>
                  </a:lnTo>
                  <a:lnTo>
                    <a:pt x="1452306" y="520700"/>
                  </a:lnTo>
                  <a:lnTo>
                    <a:pt x="1463347" y="520700"/>
                  </a:lnTo>
                  <a:lnTo>
                    <a:pt x="1458651" y="508000"/>
                  </a:lnTo>
                  <a:lnTo>
                    <a:pt x="1470088" y="508000"/>
                  </a:lnTo>
                  <a:lnTo>
                    <a:pt x="1471297" y="521665"/>
                  </a:lnTo>
                  <a:lnTo>
                    <a:pt x="1472455" y="533400"/>
                  </a:lnTo>
                  <a:close/>
                </a:path>
                <a:path w="2368550" h="2400300">
                  <a:moveTo>
                    <a:pt x="1521594" y="508359"/>
                  </a:moveTo>
                  <a:lnTo>
                    <a:pt x="1521253" y="508000"/>
                  </a:lnTo>
                  <a:lnTo>
                    <a:pt x="1521892" y="508000"/>
                  </a:lnTo>
                  <a:lnTo>
                    <a:pt x="1521594" y="508359"/>
                  </a:lnTo>
                  <a:close/>
                </a:path>
                <a:path w="2368550" h="2400300">
                  <a:moveTo>
                    <a:pt x="1612316" y="571500"/>
                  </a:moveTo>
                  <a:lnTo>
                    <a:pt x="1604524" y="571500"/>
                  </a:lnTo>
                  <a:lnTo>
                    <a:pt x="1601213" y="558742"/>
                  </a:lnTo>
                  <a:lnTo>
                    <a:pt x="1599031" y="546034"/>
                  </a:lnTo>
                  <a:lnTo>
                    <a:pt x="1595170" y="533400"/>
                  </a:lnTo>
                  <a:lnTo>
                    <a:pt x="1557244" y="533400"/>
                  </a:lnTo>
                  <a:lnTo>
                    <a:pt x="1583807" y="520700"/>
                  </a:lnTo>
                  <a:lnTo>
                    <a:pt x="1579165" y="508000"/>
                  </a:lnTo>
                  <a:lnTo>
                    <a:pt x="1584907" y="508000"/>
                  </a:lnTo>
                  <a:lnTo>
                    <a:pt x="1592176" y="520700"/>
                  </a:lnTo>
                  <a:lnTo>
                    <a:pt x="1612131" y="520700"/>
                  </a:lnTo>
                  <a:lnTo>
                    <a:pt x="1598503" y="533400"/>
                  </a:lnTo>
                  <a:lnTo>
                    <a:pt x="1607044" y="546100"/>
                  </a:lnTo>
                  <a:lnTo>
                    <a:pt x="1614524" y="558800"/>
                  </a:lnTo>
                  <a:lnTo>
                    <a:pt x="1613551" y="558800"/>
                  </a:lnTo>
                  <a:lnTo>
                    <a:pt x="1612316" y="571500"/>
                  </a:lnTo>
                  <a:close/>
                </a:path>
                <a:path w="2368550" h="2400300">
                  <a:moveTo>
                    <a:pt x="1676731" y="660400"/>
                  </a:moveTo>
                  <a:lnTo>
                    <a:pt x="1675633" y="660400"/>
                  </a:lnTo>
                  <a:lnTo>
                    <a:pt x="1679573" y="647700"/>
                  </a:lnTo>
                  <a:lnTo>
                    <a:pt x="1687337" y="647700"/>
                  </a:lnTo>
                  <a:lnTo>
                    <a:pt x="1690663" y="635000"/>
                  </a:lnTo>
                  <a:lnTo>
                    <a:pt x="1692984" y="635000"/>
                  </a:lnTo>
                  <a:lnTo>
                    <a:pt x="1694559" y="622300"/>
                  </a:lnTo>
                  <a:lnTo>
                    <a:pt x="1700430" y="622300"/>
                  </a:lnTo>
                  <a:lnTo>
                    <a:pt x="1704490" y="597794"/>
                  </a:lnTo>
                  <a:lnTo>
                    <a:pt x="1704614" y="595570"/>
                  </a:lnTo>
                  <a:lnTo>
                    <a:pt x="1704192" y="571500"/>
                  </a:lnTo>
                  <a:lnTo>
                    <a:pt x="1701319" y="558800"/>
                  </a:lnTo>
                  <a:lnTo>
                    <a:pt x="1698247" y="533400"/>
                  </a:lnTo>
                  <a:lnTo>
                    <a:pt x="1703867" y="533400"/>
                  </a:lnTo>
                  <a:lnTo>
                    <a:pt x="1701976" y="508000"/>
                  </a:lnTo>
                  <a:lnTo>
                    <a:pt x="1705478" y="508000"/>
                  </a:lnTo>
                  <a:lnTo>
                    <a:pt x="1706123" y="520700"/>
                  </a:lnTo>
                  <a:lnTo>
                    <a:pt x="1709579" y="533400"/>
                  </a:lnTo>
                  <a:lnTo>
                    <a:pt x="1711874" y="558800"/>
                  </a:lnTo>
                  <a:lnTo>
                    <a:pt x="1711374" y="597137"/>
                  </a:lnTo>
                  <a:lnTo>
                    <a:pt x="1700482" y="635000"/>
                  </a:lnTo>
                  <a:lnTo>
                    <a:pt x="1690120" y="647700"/>
                  </a:lnTo>
                  <a:lnTo>
                    <a:pt x="1676731" y="660400"/>
                  </a:lnTo>
                  <a:close/>
                </a:path>
                <a:path w="2368550" h="2400300">
                  <a:moveTo>
                    <a:pt x="1438800" y="520700"/>
                  </a:moveTo>
                  <a:lnTo>
                    <a:pt x="1438419" y="520700"/>
                  </a:lnTo>
                  <a:lnTo>
                    <a:pt x="1440451" y="511958"/>
                  </a:lnTo>
                  <a:lnTo>
                    <a:pt x="1438800" y="520700"/>
                  </a:lnTo>
                  <a:close/>
                </a:path>
                <a:path w="2368550" h="2400300">
                  <a:moveTo>
                    <a:pt x="1031598" y="520893"/>
                  </a:moveTo>
                  <a:lnTo>
                    <a:pt x="1031615" y="520700"/>
                  </a:lnTo>
                  <a:lnTo>
                    <a:pt x="1031919" y="520700"/>
                  </a:lnTo>
                  <a:lnTo>
                    <a:pt x="1031598" y="520893"/>
                  </a:lnTo>
                  <a:close/>
                </a:path>
                <a:path w="2368550" h="2400300">
                  <a:moveTo>
                    <a:pt x="1030523" y="533400"/>
                  </a:moveTo>
                  <a:lnTo>
                    <a:pt x="1031598" y="520893"/>
                  </a:lnTo>
                  <a:lnTo>
                    <a:pt x="1031919" y="520700"/>
                  </a:lnTo>
                  <a:lnTo>
                    <a:pt x="1030523" y="533400"/>
                  </a:lnTo>
                  <a:close/>
                </a:path>
                <a:path w="2368550" h="2400300">
                  <a:moveTo>
                    <a:pt x="1100231" y="533400"/>
                  </a:moveTo>
                  <a:lnTo>
                    <a:pt x="1074117" y="533400"/>
                  </a:lnTo>
                  <a:lnTo>
                    <a:pt x="1078785" y="520700"/>
                  </a:lnTo>
                  <a:lnTo>
                    <a:pt x="1090130" y="520700"/>
                  </a:lnTo>
                  <a:lnTo>
                    <a:pt x="1100231" y="533400"/>
                  </a:lnTo>
                  <a:close/>
                </a:path>
                <a:path w="2368550" h="2400300">
                  <a:moveTo>
                    <a:pt x="1148859" y="525411"/>
                  </a:moveTo>
                  <a:lnTo>
                    <a:pt x="1148616" y="524327"/>
                  </a:lnTo>
                  <a:lnTo>
                    <a:pt x="1149105" y="520700"/>
                  </a:lnTo>
                  <a:lnTo>
                    <a:pt x="1149724" y="520700"/>
                  </a:lnTo>
                  <a:lnTo>
                    <a:pt x="1148859" y="525411"/>
                  </a:lnTo>
                  <a:close/>
                </a:path>
                <a:path w="2368550" h="2400300">
                  <a:moveTo>
                    <a:pt x="1186550" y="533400"/>
                  </a:moveTo>
                  <a:lnTo>
                    <a:pt x="1162612" y="533400"/>
                  </a:lnTo>
                  <a:lnTo>
                    <a:pt x="1163429" y="520700"/>
                  </a:lnTo>
                  <a:lnTo>
                    <a:pt x="1181037" y="520700"/>
                  </a:lnTo>
                  <a:lnTo>
                    <a:pt x="1186550" y="533400"/>
                  </a:lnTo>
                  <a:close/>
                </a:path>
                <a:path w="2368550" h="2400300">
                  <a:moveTo>
                    <a:pt x="1218519" y="533400"/>
                  </a:moveTo>
                  <a:lnTo>
                    <a:pt x="1189856" y="533400"/>
                  </a:lnTo>
                  <a:lnTo>
                    <a:pt x="1181610" y="520700"/>
                  </a:lnTo>
                  <a:lnTo>
                    <a:pt x="1221300" y="520700"/>
                  </a:lnTo>
                  <a:lnTo>
                    <a:pt x="1218519" y="533400"/>
                  </a:lnTo>
                  <a:close/>
                </a:path>
                <a:path w="2368550" h="2400300">
                  <a:moveTo>
                    <a:pt x="1229742" y="533400"/>
                  </a:moveTo>
                  <a:lnTo>
                    <a:pt x="1220405" y="533400"/>
                  </a:lnTo>
                  <a:lnTo>
                    <a:pt x="1228269" y="520700"/>
                  </a:lnTo>
                  <a:lnTo>
                    <a:pt x="1229742" y="533400"/>
                  </a:lnTo>
                  <a:close/>
                </a:path>
                <a:path w="2368550" h="2400300">
                  <a:moveTo>
                    <a:pt x="1240256" y="533400"/>
                  </a:moveTo>
                  <a:lnTo>
                    <a:pt x="1229742" y="533400"/>
                  </a:lnTo>
                  <a:lnTo>
                    <a:pt x="1235494" y="520700"/>
                  </a:lnTo>
                  <a:lnTo>
                    <a:pt x="1240256" y="533400"/>
                  </a:lnTo>
                  <a:close/>
                </a:path>
                <a:path w="2368550" h="2400300">
                  <a:moveTo>
                    <a:pt x="1294474" y="533400"/>
                  </a:moveTo>
                  <a:lnTo>
                    <a:pt x="1244540" y="533400"/>
                  </a:lnTo>
                  <a:lnTo>
                    <a:pt x="1248806" y="520700"/>
                  </a:lnTo>
                  <a:lnTo>
                    <a:pt x="1290516" y="520700"/>
                  </a:lnTo>
                  <a:lnTo>
                    <a:pt x="1294474" y="533400"/>
                  </a:lnTo>
                  <a:close/>
                </a:path>
                <a:path w="2368550" h="2400300">
                  <a:moveTo>
                    <a:pt x="1364206" y="533400"/>
                  </a:moveTo>
                  <a:lnTo>
                    <a:pt x="1357834" y="520700"/>
                  </a:lnTo>
                  <a:lnTo>
                    <a:pt x="1363353" y="520700"/>
                  </a:lnTo>
                  <a:lnTo>
                    <a:pt x="1364206" y="533400"/>
                  </a:lnTo>
                  <a:close/>
                </a:path>
                <a:path w="2368550" h="2400300">
                  <a:moveTo>
                    <a:pt x="1393407" y="533400"/>
                  </a:moveTo>
                  <a:lnTo>
                    <a:pt x="1395127" y="520700"/>
                  </a:lnTo>
                  <a:lnTo>
                    <a:pt x="1400220" y="520700"/>
                  </a:lnTo>
                  <a:lnTo>
                    <a:pt x="1400265" y="521665"/>
                  </a:lnTo>
                  <a:lnTo>
                    <a:pt x="1393407" y="533400"/>
                  </a:lnTo>
                  <a:close/>
                </a:path>
                <a:path w="2368550" h="2400300">
                  <a:moveTo>
                    <a:pt x="1400265" y="521665"/>
                  </a:moveTo>
                  <a:lnTo>
                    <a:pt x="1400220" y="520700"/>
                  </a:lnTo>
                  <a:lnTo>
                    <a:pt x="1400829" y="520700"/>
                  </a:lnTo>
                  <a:lnTo>
                    <a:pt x="1400265" y="521665"/>
                  </a:lnTo>
                  <a:close/>
                </a:path>
                <a:path w="2368550" h="2400300">
                  <a:moveTo>
                    <a:pt x="1426623" y="546100"/>
                  </a:moveTo>
                  <a:lnTo>
                    <a:pt x="1411491" y="546100"/>
                  </a:lnTo>
                  <a:lnTo>
                    <a:pt x="1414719" y="533400"/>
                  </a:lnTo>
                  <a:lnTo>
                    <a:pt x="1400805" y="533400"/>
                  </a:lnTo>
                  <a:lnTo>
                    <a:pt x="1400265" y="521665"/>
                  </a:lnTo>
                  <a:lnTo>
                    <a:pt x="1400829" y="520700"/>
                  </a:lnTo>
                  <a:lnTo>
                    <a:pt x="1437971" y="520700"/>
                  </a:lnTo>
                  <a:lnTo>
                    <a:pt x="1426623" y="546100"/>
                  </a:lnTo>
                  <a:close/>
                </a:path>
                <a:path w="2368550" h="2400300">
                  <a:moveTo>
                    <a:pt x="1447739" y="546100"/>
                  </a:moveTo>
                  <a:lnTo>
                    <a:pt x="1441181" y="546100"/>
                  </a:lnTo>
                  <a:lnTo>
                    <a:pt x="1441181" y="520700"/>
                  </a:lnTo>
                  <a:lnTo>
                    <a:pt x="1446116" y="520700"/>
                  </a:lnTo>
                  <a:lnTo>
                    <a:pt x="1447739" y="546100"/>
                  </a:lnTo>
                  <a:close/>
                </a:path>
                <a:path w="2368550" h="2400300">
                  <a:moveTo>
                    <a:pt x="1557244" y="533400"/>
                  </a:moveTo>
                  <a:lnTo>
                    <a:pt x="1542880" y="533400"/>
                  </a:lnTo>
                  <a:lnTo>
                    <a:pt x="1537787" y="520700"/>
                  </a:lnTo>
                  <a:lnTo>
                    <a:pt x="1555654" y="520700"/>
                  </a:lnTo>
                  <a:lnTo>
                    <a:pt x="1557244" y="533400"/>
                  </a:lnTo>
                  <a:close/>
                </a:path>
                <a:path w="2368550" h="2400300">
                  <a:moveTo>
                    <a:pt x="1624651" y="529106"/>
                  </a:moveTo>
                  <a:lnTo>
                    <a:pt x="1612167" y="520700"/>
                  </a:lnTo>
                  <a:lnTo>
                    <a:pt x="1621069" y="520700"/>
                  </a:lnTo>
                  <a:lnTo>
                    <a:pt x="1624651" y="529106"/>
                  </a:lnTo>
                  <a:close/>
                </a:path>
                <a:path w="2368550" h="2400300">
                  <a:moveTo>
                    <a:pt x="1697846" y="532986"/>
                  </a:moveTo>
                  <a:lnTo>
                    <a:pt x="1685932" y="520700"/>
                  </a:lnTo>
                  <a:lnTo>
                    <a:pt x="1696576" y="520700"/>
                  </a:lnTo>
                  <a:lnTo>
                    <a:pt x="1697846" y="532986"/>
                  </a:lnTo>
                  <a:close/>
                </a:path>
                <a:path w="2368550" h="2400300">
                  <a:moveTo>
                    <a:pt x="1147391" y="533400"/>
                  </a:moveTo>
                  <a:lnTo>
                    <a:pt x="1148616" y="524327"/>
                  </a:lnTo>
                  <a:lnTo>
                    <a:pt x="1148859" y="525411"/>
                  </a:lnTo>
                  <a:lnTo>
                    <a:pt x="1147391" y="533400"/>
                  </a:lnTo>
                  <a:close/>
                </a:path>
                <a:path w="2368550" h="2400300">
                  <a:moveTo>
                    <a:pt x="1150649" y="533400"/>
                  </a:moveTo>
                  <a:lnTo>
                    <a:pt x="1147391" y="533400"/>
                  </a:lnTo>
                  <a:lnTo>
                    <a:pt x="1148859" y="525411"/>
                  </a:lnTo>
                  <a:lnTo>
                    <a:pt x="1150649" y="533400"/>
                  </a:lnTo>
                  <a:close/>
                </a:path>
                <a:path w="2368550" h="2400300">
                  <a:moveTo>
                    <a:pt x="1631027" y="533400"/>
                  </a:moveTo>
                  <a:lnTo>
                    <a:pt x="1626480" y="533400"/>
                  </a:lnTo>
                  <a:lnTo>
                    <a:pt x="1624651" y="529106"/>
                  </a:lnTo>
                  <a:lnTo>
                    <a:pt x="1631027" y="533400"/>
                  </a:lnTo>
                  <a:close/>
                </a:path>
                <a:path w="2368550" h="2400300">
                  <a:moveTo>
                    <a:pt x="1698247" y="533400"/>
                  </a:moveTo>
                  <a:lnTo>
                    <a:pt x="1697889" y="533400"/>
                  </a:lnTo>
                  <a:lnTo>
                    <a:pt x="1697846" y="532986"/>
                  </a:lnTo>
                  <a:lnTo>
                    <a:pt x="1698247" y="533400"/>
                  </a:lnTo>
                  <a:close/>
                </a:path>
                <a:path w="2368550" h="2400300">
                  <a:moveTo>
                    <a:pt x="1017904" y="558800"/>
                  </a:moveTo>
                  <a:lnTo>
                    <a:pt x="1010613" y="558800"/>
                  </a:lnTo>
                  <a:lnTo>
                    <a:pt x="1017289" y="546100"/>
                  </a:lnTo>
                  <a:lnTo>
                    <a:pt x="1020577" y="533400"/>
                  </a:lnTo>
                  <a:lnTo>
                    <a:pt x="1023250" y="533400"/>
                  </a:lnTo>
                  <a:lnTo>
                    <a:pt x="1029423" y="546034"/>
                  </a:lnTo>
                  <a:lnTo>
                    <a:pt x="1037904" y="546100"/>
                  </a:lnTo>
                  <a:lnTo>
                    <a:pt x="1017904" y="558800"/>
                  </a:lnTo>
                  <a:close/>
                </a:path>
                <a:path w="2368550" h="2400300">
                  <a:moveTo>
                    <a:pt x="1054103" y="558800"/>
                  </a:moveTo>
                  <a:lnTo>
                    <a:pt x="1046818" y="558800"/>
                  </a:lnTo>
                  <a:lnTo>
                    <a:pt x="1042206" y="533400"/>
                  </a:lnTo>
                  <a:lnTo>
                    <a:pt x="1050183" y="533400"/>
                  </a:lnTo>
                  <a:lnTo>
                    <a:pt x="1048685" y="546100"/>
                  </a:lnTo>
                  <a:lnTo>
                    <a:pt x="1050523" y="546100"/>
                  </a:lnTo>
                  <a:lnTo>
                    <a:pt x="1054103" y="558800"/>
                  </a:lnTo>
                  <a:close/>
                </a:path>
                <a:path w="2368550" h="2400300">
                  <a:moveTo>
                    <a:pt x="1117749" y="571500"/>
                  </a:moveTo>
                  <a:lnTo>
                    <a:pt x="1096228" y="571500"/>
                  </a:lnTo>
                  <a:lnTo>
                    <a:pt x="1092084" y="558742"/>
                  </a:lnTo>
                  <a:lnTo>
                    <a:pt x="1086147" y="546100"/>
                  </a:lnTo>
                  <a:lnTo>
                    <a:pt x="1061418" y="546100"/>
                  </a:lnTo>
                  <a:lnTo>
                    <a:pt x="1067853" y="533400"/>
                  </a:lnTo>
                  <a:lnTo>
                    <a:pt x="1086609" y="533400"/>
                  </a:lnTo>
                  <a:lnTo>
                    <a:pt x="1094545" y="558800"/>
                  </a:lnTo>
                  <a:lnTo>
                    <a:pt x="1112889" y="558800"/>
                  </a:lnTo>
                  <a:lnTo>
                    <a:pt x="1117749" y="571500"/>
                  </a:lnTo>
                  <a:close/>
                </a:path>
                <a:path w="2368550" h="2400300">
                  <a:moveTo>
                    <a:pt x="1109470" y="558800"/>
                  </a:moveTo>
                  <a:lnTo>
                    <a:pt x="1094545" y="558800"/>
                  </a:lnTo>
                  <a:lnTo>
                    <a:pt x="1099801" y="546100"/>
                  </a:lnTo>
                  <a:lnTo>
                    <a:pt x="1101735" y="533400"/>
                  </a:lnTo>
                  <a:lnTo>
                    <a:pt x="1110440" y="533400"/>
                  </a:lnTo>
                  <a:lnTo>
                    <a:pt x="1108373" y="546034"/>
                  </a:lnTo>
                  <a:lnTo>
                    <a:pt x="1108469" y="547326"/>
                  </a:lnTo>
                  <a:lnTo>
                    <a:pt x="1109470" y="558800"/>
                  </a:lnTo>
                  <a:close/>
                </a:path>
                <a:path w="2368550" h="2400300">
                  <a:moveTo>
                    <a:pt x="1226932" y="546100"/>
                  </a:moveTo>
                  <a:lnTo>
                    <a:pt x="1179557" y="546100"/>
                  </a:lnTo>
                  <a:lnTo>
                    <a:pt x="1175748" y="533400"/>
                  </a:lnTo>
                  <a:lnTo>
                    <a:pt x="1225989" y="533400"/>
                  </a:lnTo>
                  <a:lnTo>
                    <a:pt x="1226932" y="546100"/>
                  </a:lnTo>
                  <a:close/>
                </a:path>
                <a:path w="2368550" h="2400300">
                  <a:moveTo>
                    <a:pt x="1398836" y="571500"/>
                  </a:moveTo>
                  <a:lnTo>
                    <a:pt x="1379760" y="571500"/>
                  </a:lnTo>
                  <a:lnTo>
                    <a:pt x="1383305" y="558742"/>
                  </a:lnTo>
                  <a:lnTo>
                    <a:pt x="1388392" y="546034"/>
                  </a:lnTo>
                  <a:lnTo>
                    <a:pt x="1395883" y="533400"/>
                  </a:lnTo>
                  <a:lnTo>
                    <a:pt x="1409666" y="533400"/>
                  </a:lnTo>
                  <a:lnTo>
                    <a:pt x="1388132" y="558800"/>
                  </a:lnTo>
                  <a:lnTo>
                    <a:pt x="1405948" y="558800"/>
                  </a:lnTo>
                  <a:lnTo>
                    <a:pt x="1398836" y="571500"/>
                  </a:lnTo>
                  <a:close/>
                </a:path>
                <a:path w="2368550" h="2400300">
                  <a:moveTo>
                    <a:pt x="1461259" y="546100"/>
                  </a:moveTo>
                  <a:lnTo>
                    <a:pt x="1447739" y="546100"/>
                  </a:lnTo>
                  <a:lnTo>
                    <a:pt x="1452966" y="533400"/>
                  </a:lnTo>
                  <a:lnTo>
                    <a:pt x="1464720" y="533400"/>
                  </a:lnTo>
                  <a:lnTo>
                    <a:pt x="1461259" y="546100"/>
                  </a:lnTo>
                  <a:close/>
                </a:path>
                <a:path w="2368550" h="2400300">
                  <a:moveTo>
                    <a:pt x="1480120" y="546100"/>
                  </a:moveTo>
                  <a:lnTo>
                    <a:pt x="1469690" y="546100"/>
                  </a:lnTo>
                  <a:lnTo>
                    <a:pt x="1464720" y="533400"/>
                  </a:lnTo>
                  <a:lnTo>
                    <a:pt x="1475090" y="533400"/>
                  </a:lnTo>
                  <a:lnTo>
                    <a:pt x="1480120" y="546100"/>
                  </a:lnTo>
                  <a:close/>
                </a:path>
                <a:path w="2368550" h="2400300">
                  <a:moveTo>
                    <a:pt x="1557400" y="546100"/>
                  </a:moveTo>
                  <a:lnTo>
                    <a:pt x="1546313" y="546100"/>
                  </a:lnTo>
                  <a:lnTo>
                    <a:pt x="1545840" y="533400"/>
                  </a:lnTo>
                  <a:lnTo>
                    <a:pt x="1564833" y="533400"/>
                  </a:lnTo>
                  <a:lnTo>
                    <a:pt x="1557400" y="546100"/>
                  </a:lnTo>
                  <a:close/>
                </a:path>
                <a:path w="2368550" h="2400300">
                  <a:moveTo>
                    <a:pt x="1642043" y="558742"/>
                  </a:moveTo>
                  <a:lnTo>
                    <a:pt x="1634541" y="546100"/>
                  </a:lnTo>
                  <a:lnTo>
                    <a:pt x="1630651" y="533400"/>
                  </a:lnTo>
                  <a:lnTo>
                    <a:pt x="1631027" y="533400"/>
                  </a:lnTo>
                  <a:lnTo>
                    <a:pt x="1634911" y="546100"/>
                  </a:lnTo>
                  <a:lnTo>
                    <a:pt x="1642411" y="546100"/>
                  </a:lnTo>
                  <a:lnTo>
                    <a:pt x="1642043" y="558742"/>
                  </a:lnTo>
                  <a:close/>
                </a:path>
                <a:path w="2368550" h="2400300">
                  <a:moveTo>
                    <a:pt x="1029455" y="546100"/>
                  </a:moveTo>
                  <a:close/>
                </a:path>
                <a:path w="2368550" h="2400300">
                  <a:moveTo>
                    <a:pt x="1079139" y="596900"/>
                  </a:moveTo>
                  <a:lnTo>
                    <a:pt x="1054670" y="596900"/>
                  </a:lnTo>
                  <a:lnTo>
                    <a:pt x="1064807" y="584200"/>
                  </a:lnTo>
                  <a:lnTo>
                    <a:pt x="1052355" y="571500"/>
                  </a:lnTo>
                  <a:lnTo>
                    <a:pt x="1061054" y="571500"/>
                  </a:lnTo>
                  <a:lnTo>
                    <a:pt x="1059026" y="558800"/>
                  </a:lnTo>
                  <a:lnTo>
                    <a:pt x="1054103" y="558800"/>
                  </a:lnTo>
                  <a:lnTo>
                    <a:pt x="1054825" y="546100"/>
                  </a:lnTo>
                  <a:lnTo>
                    <a:pt x="1081042" y="546100"/>
                  </a:lnTo>
                  <a:lnTo>
                    <a:pt x="1074803" y="558800"/>
                  </a:lnTo>
                  <a:lnTo>
                    <a:pt x="1076324" y="571500"/>
                  </a:lnTo>
                  <a:lnTo>
                    <a:pt x="1085430" y="584200"/>
                  </a:lnTo>
                  <a:lnTo>
                    <a:pt x="1076919" y="584200"/>
                  </a:lnTo>
                  <a:lnTo>
                    <a:pt x="1079139" y="596900"/>
                  </a:lnTo>
                  <a:close/>
                </a:path>
                <a:path w="2368550" h="2400300">
                  <a:moveTo>
                    <a:pt x="1160315" y="558800"/>
                  </a:moveTo>
                  <a:lnTo>
                    <a:pt x="1143059" y="558800"/>
                  </a:lnTo>
                  <a:lnTo>
                    <a:pt x="1143274" y="546100"/>
                  </a:lnTo>
                  <a:lnTo>
                    <a:pt x="1164450" y="546100"/>
                  </a:lnTo>
                  <a:lnTo>
                    <a:pt x="1160315" y="558800"/>
                  </a:lnTo>
                  <a:close/>
                </a:path>
                <a:path w="2368550" h="2400300">
                  <a:moveTo>
                    <a:pt x="1209999" y="584200"/>
                  </a:moveTo>
                  <a:lnTo>
                    <a:pt x="1198865" y="584200"/>
                  </a:lnTo>
                  <a:lnTo>
                    <a:pt x="1191968" y="558800"/>
                  </a:lnTo>
                  <a:lnTo>
                    <a:pt x="1176153" y="558800"/>
                  </a:lnTo>
                  <a:lnTo>
                    <a:pt x="1179342" y="546100"/>
                  </a:lnTo>
                  <a:lnTo>
                    <a:pt x="1234605" y="546100"/>
                  </a:lnTo>
                  <a:lnTo>
                    <a:pt x="1212278" y="558800"/>
                  </a:lnTo>
                  <a:lnTo>
                    <a:pt x="1216264" y="571500"/>
                  </a:lnTo>
                  <a:lnTo>
                    <a:pt x="1205643" y="571500"/>
                  </a:lnTo>
                  <a:lnTo>
                    <a:pt x="1209999" y="584200"/>
                  </a:lnTo>
                  <a:close/>
                </a:path>
                <a:path w="2368550" h="2400300">
                  <a:moveTo>
                    <a:pt x="1239223" y="584200"/>
                  </a:moveTo>
                  <a:lnTo>
                    <a:pt x="1220249" y="584200"/>
                  </a:lnTo>
                  <a:lnTo>
                    <a:pt x="1234605" y="546100"/>
                  </a:lnTo>
                  <a:lnTo>
                    <a:pt x="1247099" y="546100"/>
                  </a:lnTo>
                  <a:lnTo>
                    <a:pt x="1251807" y="571500"/>
                  </a:lnTo>
                  <a:lnTo>
                    <a:pt x="1233907" y="571500"/>
                  </a:lnTo>
                  <a:lnTo>
                    <a:pt x="1239223" y="584200"/>
                  </a:lnTo>
                  <a:close/>
                </a:path>
                <a:path w="2368550" h="2400300">
                  <a:moveTo>
                    <a:pt x="1258155" y="558800"/>
                  </a:moveTo>
                  <a:lnTo>
                    <a:pt x="1253752" y="546100"/>
                  </a:lnTo>
                  <a:lnTo>
                    <a:pt x="1263674" y="546100"/>
                  </a:lnTo>
                  <a:lnTo>
                    <a:pt x="1258155" y="558800"/>
                  </a:lnTo>
                  <a:close/>
                </a:path>
                <a:path w="2368550" h="2400300">
                  <a:moveTo>
                    <a:pt x="1273794" y="558800"/>
                  </a:moveTo>
                  <a:lnTo>
                    <a:pt x="1264695" y="558800"/>
                  </a:lnTo>
                  <a:lnTo>
                    <a:pt x="1263674" y="546100"/>
                  </a:lnTo>
                  <a:lnTo>
                    <a:pt x="1273048" y="546100"/>
                  </a:lnTo>
                  <a:lnTo>
                    <a:pt x="1273794" y="558800"/>
                  </a:lnTo>
                  <a:close/>
                </a:path>
                <a:path w="2368550" h="2400300">
                  <a:moveTo>
                    <a:pt x="1288716" y="571500"/>
                  </a:moveTo>
                  <a:lnTo>
                    <a:pt x="1257976" y="571500"/>
                  </a:lnTo>
                  <a:lnTo>
                    <a:pt x="1262533" y="558800"/>
                  </a:lnTo>
                  <a:lnTo>
                    <a:pt x="1275751" y="558800"/>
                  </a:lnTo>
                  <a:lnTo>
                    <a:pt x="1275393" y="546100"/>
                  </a:lnTo>
                  <a:lnTo>
                    <a:pt x="1282792" y="546100"/>
                  </a:lnTo>
                  <a:lnTo>
                    <a:pt x="1284790" y="558800"/>
                  </a:lnTo>
                  <a:lnTo>
                    <a:pt x="1288716" y="571500"/>
                  </a:lnTo>
                  <a:close/>
                </a:path>
                <a:path w="2368550" h="2400300">
                  <a:moveTo>
                    <a:pt x="1305351" y="558800"/>
                  </a:moveTo>
                  <a:lnTo>
                    <a:pt x="1291563" y="558800"/>
                  </a:lnTo>
                  <a:lnTo>
                    <a:pt x="1282792" y="546100"/>
                  </a:lnTo>
                  <a:lnTo>
                    <a:pt x="1306539" y="546100"/>
                  </a:lnTo>
                  <a:lnTo>
                    <a:pt x="1306938" y="547232"/>
                  </a:lnTo>
                  <a:lnTo>
                    <a:pt x="1305351" y="558800"/>
                  </a:lnTo>
                  <a:close/>
                </a:path>
                <a:path w="2368550" h="2400300">
                  <a:moveTo>
                    <a:pt x="1331909" y="571500"/>
                  </a:moveTo>
                  <a:lnTo>
                    <a:pt x="1315351" y="571500"/>
                  </a:lnTo>
                  <a:lnTo>
                    <a:pt x="1310608" y="546100"/>
                  </a:lnTo>
                  <a:lnTo>
                    <a:pt x="1317965" y="558800"/>
                  </a:lnTo>
                  <a:lnTo>
                    <a:pt x="1330942" y="558800"/>
                  </a:lnTo>
                  <a:lnTo>
                    <a:pt x="1331909" y="571500"/>
                  </a:lnTo>
                  <a:close/>
                </a:path>
                <a:path w="2368550" h="2400300">
                  <a:moveTo>
                    <a:pt x="1425805" y="558800"/>
                  </a:moveTo>
                  <a:lnTo>
                    <a:pt x="1397804" y="558800"/>
                  </a:lnTo>
                  <a:lnTo>
                    <a:pt x="1405210" y="546100"/>
                  </a:lnTo>
                  <a:lnTo>
                    <a:pt x="1427315" y="546100"/>
                  </a:lnTo>
                  <a:lnTo>
                    <a:pt x="1425805" y="558800"/>
                  </a:lnTo>
                  <a:close/>
                </a:path>
                <a:path w="2368550" h="2400300">
                  <a:moveTo>
                    <a:pt x="1438634" y="558800"/>
                  </a:moveTo>
                  <a:lnTo>
                    <a:pt x="1439242" y="546100"/>
                  </a:lnTo>
                  <a:lnTo>
                    <a:pt x="1448371" y="546100"/>
                  </a:lnTo>
                  <a:lnTo>
                    <a:pt x="1438634" y="558800"/>
                  </a:lnTo>
                  <a:close/>
                </a:path>
                <a:path w="2368550" h="2400300">
                  <a:moveTo>
                    <a:pt x="1525361" y="584200"/>
                  </a:moveTo>
                  <a:lnTo>
                    <a:pt x="1424958" y="584200"/>
                  </a:lnTo>
                  <a:lnTo>
                    <a:pt x="1445996" y="571500"/>
                  </a:lnTo>
                  <a:lnTo>
                    <a:pt x="1448962" y="546100"/>
                  </a:lnTo>
                  <a:lnTo>
                    <a:pt x="1480705" y="546100"/>
                  </a:lnTo>
                  <a:lnTo>
                    <a:pt x="1479046" y="558800"/>
                  </a:lnTo>
                  <a:lnTo>
                    <a:pt x="1457130" y="558800"/>
                  </a:lnTo>
                  <a:lnTo>
                    <a:pt x="1456587" y="571500"/>
                  </a:lnTo>
                  <a:lnTo>
                    <a:pt x="1528730" y="571500"/>
                  </a:lnTo>
                  <a:lnTo>
                    <a:pt x="1528971" y="572372"/>
                  </a:lnTo>
                  <a:lnTo>
                    <a:pt x="1525361" y="584200"/>
                  </a:lnTo>
                  <a:close/>
                </a:path>
                <a:path w="2368550" h="2400300">
                  <a:moveTo>
                    <a:pt x="1489397" y="558800"/>
                  </a:moveTo>
                  <a:lnTo>
                    <a:pt x="1489016" y="546100"/>
                  </a:lnTo>
                  <a:lnTo>
                    <a:pt x="1489505" y="546100"/>
                  </a:lnTo>
                  <a:lnTo>
                    <a:pt x="1489397" y="558800"/>
                  </a:lnTo>
                  <a:close/>
                </a:path>
                <a:path w="2368550" h="2400300">
                  <a:moveTo>
                    <a:pt x="1533577" y="557769"/>
                  </a:moveTo>
                  <a:lnTo>
                    <a:pt x="1537327" y="546100"/>
                  </a:lnTo>
                  <a:lnTo>
                    <a:pt x="1544559" y="546100"/>
                  </a:lnTo>
                  <a:lnTo>
                    <a:pt x="1533577" y="557769"/>
                  </a:lnTo>
                  <a:close/>
                </a:path>
                <a:path w="2368550" h="2400300">
                  <a:moveTo>
                    <a:pt x="1564354" y="558800"/>
                  </a:moveTo>
                  <a:lnTo>
                    <a:pt x="1559750" y="558800"/>
                  </a:lnTo>
                  <a:lnTo>
                    <a:pt x="1559750" y="546100"/>
                  </a:lnTo>
                  <a:lnTo>
                    <a:pt x="1564354" y="558800"/>
                  </a:lnTo>
                  <a:close/>
                </a:path>
                <a:path w="2368550" h="2400300">
                  <a:moveTo>
                    <a:pt x="1642077" y="558800"/>
                  </a:moveTo>
                  <a:lnTo>
                    <a:pt x="1642072" y="557769"/>
                  </a:lnTo>
                  <a:lnTo>
                    <a:pt x="1642411" y="546100"/>
                  </a:lnTo>
                  <a:lnTo>
                    <a:pt x="1642411" y="547326"/>
                  </a:lnTo>
                  <a:lnTo>
                    <a:pt x="1642077" y="558800"/>
                  </a:lnTo>
                  <a:close/>
                </a:path>
                <a:path w="2368550" h="2400300">
                  <a:moveTo>
                    <a:pt x="1642411" y="547326"/>
                  </a:moveTo>
                  <a:lnTo>
                    <a:pt x="1642411" y="546100"/>
                  </a:lnTo>
                  <a:lnTo>
                    <a:pt x="1642411" y="547326"/>
                  </a:lnTo>
                  <a:close/>
                </a:path>
                <a:path w="2368550" h="2400300">
                  <a:moveTo>
                    <a:pt x="1642411" y="558800"/>
                  </a:moveTo>
                  <a:lnTo>
                    <a:pt x="1642077" y="558800"/>
                  </a:lnTo>
                  <a:lnTo>
                    <a:pt x="1642411" y="547326"/>
                  </a:lnTo>
                  <a:lnTo>
                    <a:pt x="1642411" y="558800"/>
                  </a:lnTo>
                  <a:close/>
                </a:path>
                <a:path w="2368550" h="2400300">
                  <a:moveTo>
                    <a:pt x="1533246" y="558800"/>
                  </a:moveTo>
                  <a:lnTo>
                    <a:pt x="1532608" y="558800"/>
                  </a:lnTo>
                  <a:lnTo>
                    <a:pt x="1533577" y="557769"/>
                  </a:lnTo>
                  <a:lnTo>
                    <a:pt x="1533246" y="558800"/>
                  </a:lnTo>
                  <a:close/>
                </a:path>
                <a:path w="2368550" h="2400300">
                  <a:moveTo>
                    <a:pt x="1642077" y="558800"/>
                  </a:moveTo>
                  <a:close/>
                </a:path>
                <a:path w="2368550" h="2400300">
                  <a:moveTo>
                    <a:pt x="998638" y="622300"/>
                  </a:moveTo>
                  <a:lnTo>
                    <a:pt x="997027" y="622300"/>
                  </a:lnTo>
                  <a:lnTo>
                    <a:pt x="994288" y="609600"/>
                  </a:lnTo>
                  <a:lnTo>
                    <a:pt x="993990" y="609600"/>
                  </a:lnTo>
                  <a:lnTo>
                    <a:pt x="993322" y="596900"/>
                  </a:lnTo>
                  <a:lnTo>
                    <a:pt x="994315" y="596900"/>
                  </a:lnTo>
                  <a:lnTo>
                    <a:pt x="997487" y="584200"/>
                  </a:lnTo>
                  <a:lnTo>
                    <a:pt x="1003357" y="571500"/>
                  </a:lnTo>
                  <a:lnTo>
                    <a:pt x="1008107" y="558800"/>
                  </a:lnTo>
                  <a:lnTo>
                    <a:pt x="1058566" y="558800"/>
                  </a:lnTo>
                  <a:lnTo>
                    <a:pt x="1057987" y="571500"/>
                  </a:lnTo>
                  <a:lnTo>
                    <a:pt x="1011818" y="571500"/>
                  </a:lnTo>
                  <a:lnTo>
                    <a:pt x="1001468" y="584200"/>
                  </a:lnTo>
                  <a:lnTo>
                    <a:pt x="997369" y="596697"/>
                  </a:lnTo>
                  <a:lnTo>
                    <a:pt x="997288" y="597794"/>
                  </a:lnTo>
                  <a:lnTo>
                    <a:pt x="997099" y="609600"/>
                  </a:lnTo>
                  <a:lnTo>
                    <a:pt x="998638" y="622300"/>
                  </a:lnTo>
                  <a:close/>
                </a:path>
                <a:path w="2368550" h="2400300">
                  <a:moveTo>
                    <a:pt x="1156222" y="571500"/>
                  </a:moveTo>
                  <a:lnTo>
                    <a:pt x="1123757" y="571500"/>
                  </a:lnTo>
                  <a:lnTo>
                    <a:pt x="1130237" y="558800"/>
                  </a:lnTo>
                  <a:lnTo>
                    <a:pt x="1149897" y="558800"/>
                  </a:lnTo>
                  <a:lnTo>
                    <a:pt x="1156222" y="571500"/>
                  </a:lnTo>
                  <a:close/>
                </a:path>
                <a:path w="2368550" h="2400300">
                  <a:moveTo>
                    <a:pt x="1169993" y="571500"/>
                  </a:moveTo>
                  <a:lnTo>
                    <a:pt x="1164486" y="571500"/>
                  </a:lnTo>
                  <a:lnTo>
                    <a:pt x="1163537" y="558800"/>
                  </a:lnTo>
                  <a:lnTo>
                    <a:pt x="1169993" y="571500"/>
                  </a:lnTo>
                  <a:close/>
                </a:path>
                <a:path w="2368550" h="2400300">
                  <a:moveTo>
                    <a:pt x="1188877" y="584200"/>
                  </a:moveTo>
                  <a:lnTo>
                    <a:pt x="1174301" y="584200"/>
                  </a:lnTo>
                  <a:lnTo>
                    <a:pt x="1174591" y="581936"/>
                  </a:lnTo>
                  <a:lnTo>
                    <a:pt x="1177910" y="571500"/>
                  </a:lnTo>
                  <a:lnTo>
                    <a:pt x="1175693" y="571500"/>
                  </a:lnTo>
                  <a:lnTo>
                    <a:pt x="1176341" y="558800"/>
                  </a:lnTo>
                  <a:lnTo>
                    <a:pt x="1191968" y="558800"/>
                  </a:lnTo>
                  <a:lnTo>
                    <a:pt x="1188877" y="584200"/>
                  </a:lnTo>
                  <a:close/>
                </a:path>
                <a:path w="2368550" h="2400300">
                  <a:moveTo>
                    <a:pt x="1340733" y="584200"/>
                  </a:moveTo>
                  <a:lnTo>
                    <a:pt x="1301461" y="584200"/>
                  </a:lnTo>
                  <a:lnTo>
                    <a:pt x="1299244" y="571500"/>
                  </a:lnTo>
                  <a:lnTo>
                    <a:pt x="1296496" y="558800"/>
                  </a:lnTo>
                  <a:lnTo>
                    <a:pt x="1305879" y="558800"/>
                  </a:lnTo>
                  <a:lnTo>
                    <a:pt x="1309079" y="571500"/>
                  </a:lnTo>
                  <a:lnTo>
                    <a:pt x="1332297" y="571500"/>
                  </a:lnTo>
                  <a:lnTo>
                    <a:pt x="1340733" y="584200"/>
                  </a:lnTo>
                  <a:close/>
                </a:path>
                <a:path w="2368550" h="2400300">
                  <a:moveTo>
                    <a:pt x="1411742" y="571500"/>
                  </a:moveTo>
                  <a:lnTo>
                    <a:pt x="1400734" y="571500"/>
                  </a:lnTo>
                  <a:lnTo>
                    <a:pt x="1406259" y="558800"/>
                  </a:lnTo>
                  <a:lnTo>
                    <a:pt x="1417190" y="558800"/>
                  </a:lnTo>
                  <a:lnTo>
                    <a:pt x="1411742" y="571500"/>
                  </a:lnTo>
                  <a:close/>
                </a:path>
                <a:path w="2368550" h="2400300">
                  <a:moveTo>
                    <a:pt x="1424278" y="571500"/>
                  </a:moveTo>
                  <a:lnTo>
                    <a:pt x="1417577" y="571500"/>
                  </a:lnTo>
                  <a:lnTo>
                    <a:pt x="1417190" y="558800"/>
                  </a:lnTo>
                  <a:lnTo>
                    <a:pt x="1431444" y="558800"/>
                  </a:lnTo>
                  <a:lnTo>
                    <a:pt x="1424278" y="571500"/>
                  </a:lnTo>
                  <a:close/>
                </a:path>
                <a:path w="2368550" h="2400300">
                  <a:moveTo>
                    <a:pt x="1470573" y="571500"/>
                  </a:moveTo>
                  <a:lnTo>
                    <a:pt x="1459308" y="571500"/>
                  </a:lnTo>
                  <a:lnTo>
                    <a:pt x="1458419" y="558800"/>
                  </a:lnTo>
                  <a:lnTo>
                    <a:pt x="1479344" y="558800"/>
                  </a:lnTo>
                  <a:lnTo>
                    <a:pt x="1470573" y="571500"/>
                  </a:lnTo>
                  <a:close/>
                </a:path>
                <a:path w="2368550" h="2400300">
                  <a:moveTo>
                    <a:pt x="1490675" y="571500"/>
                  </a:moveTo>
                  <a:lnTo>
                    <a:pt x="1480030" y="571500"/>
                  </a:lnTo>
                  <a:lnTo>
                    <a:pt x="1479344" y="558800"/>
                  </a:lnTo>
                  <a:lnTo>
                    <a:pt x="1487710" y="558800"/>
                  </a:lnTo>
                  <a:lnTo>
                    <a:pt x="1490675" y="571500"/>
                  </a:lnTo>
                  <a:close/>
                </a:path>
                <a:path w="2368550" h="2400300">
                  <a:moveTo>
                    <a:pt x="1507447" y="571500"/>
                  </a:moveTo>
                  <a:lnTo>
                    <a:pt x="1496057" y="571500"/>
                  </a:lnTo>
                  <a:lnTo>
                    <a:pt x="1495756" y="558800"/>
                  </a:lnTo>
                  <a:lnTo>
                    <a:pt x="1504947" y="558800"/>
                  </a:lnTo>
                  <a:lnTo>
                    <a:pt x="1507447" y="571500"/>
                  </a:lnTo>
                  <a:close/>
                </a:path>
                <a:path w="2368550" h="2400300">
                  <a:moveTo>
                    <a:pt x="1529237" y="571500"/>
                  </a:moveTo>
                  <a:lnTo>
                    <a:pt x="1524333" y="571500"/>
                  </a:lnTo>
                  <a:lnTo>
                    <a:pt x="1528670" y="558800"/>
                  </a:lnTo>
                  <a:lnTo>
                    <a:pt x="1533283" y="558800"/>
                  </a:lnTo>
                  <a:lnTo>
                    <a:pt x="1529237" y="571500"/>
                  </a:lnTo>
                  <a:close/>
                </a:path>
                <a:path w="2368550" h="2400300">
                  <a:moveTo>
                    <a:pt x="1551212" y="571500"/>
                  </a:moveTo>
                  <a:lnTo>
                    <a:pt x="1540126" y="571500"/>
                  </a:lnTo>
                  <a:lnTo>
                    <a:pt x="1549124" y="558800"/>
                  </a:lnTo>
                  <a:lnTo>
                    <a:pt x="1555383" y="558800"/>
                  </a:lnTo>
                  <a:lnTo>
                    <a:pt x="1551212" y="571500"/>
                  </a:lnTo>
                  <a:close/>
                </a:path>
                <a:path w="2368550" h="2400300">
                  <a:moveTo>
                    <a:pt x="1582083" y="571500"/>
                  </a:moveTo>
                  <a:lnTo>
                    <a:pt x="1564529" y="571500"/>
                  </a:lnTo>
                  <a:lnTo>
                    <a:pt x="1559249" y="558800"/>
                  </a:lnTo>
                  <a:lnTo>
                    <a:pt x="1577375" y="558800"/>
                  </a:lnTo>
                  <a:lnTo>
                    <a:pt x="1582083" y="571500"/>
                  </a:lnTo>
                  <a:close/>
                </a:path>
                <a:path w="2368550" h="2400300">
                  <a:moveTo>
                    <a:pt x="1650174" y="571500"/>
                  </a:moveTo>
                  <a:lnTo>
                    <a:pt x="1649267" y="571500"/>
                  </a:lnTo>
                  <a:lnTo>
                    <a:pt x="1613551" y="558800"/>
                  </a:lnTo>
                  <a:lnTo>
                    <a:pt x="1642041" y="558800"/>
                  </a:lnTo>
                  <a:lnTo>
                    <a:pt x="1650174" y="571500"/>
                  </a:lnTo>
                  <a:close/>
                </a:path>
                <a:path w="2368550" h="2400300">
                  <a:moveTo>
                    <a:pt x="1663008" y="571500"/>
                  </a:moveTo>
                  <a:lnTo>
                    <a:pt x="1660281" y="571500"/>
                  </a:lnTo>
                  <a:lnTo>
                    <a:pt x="1663587" y="567237"/>
                  </a:lnTo>
                  <a:lnTo>
                    <a:pt x="1663008" y="571500"/>
                  </a:lnTo>
                  <a:close/>
                </a:path>
                <a:path w="2368550" h="2400300">
                  <a:moveTo>
                    <a:pt x="1022934" y="596900"/>
                  </a:moveTo>
                  <a:lnTo>
                    <a:pt x="1016336" y="596900"/>
                  </a:lnTo>
                  <a:lnTo>
                    <a:pt x="1013084" y="584200"/>
                  </a:lnTo>
                  <a:lnTo>
                    <a:pt x="1011818" y="571500"/>
                  </a:lnTo>
                  <a:lnTo>
                    <a:pt x="1017141" y="571500"/>
                  </a:lnTo>
                  <a:lnTo>
                    <a:pt x="1022934" y="596900"/>
                  </a:lnTo>
                  <a:close/>
                </a:path>
                <a:path w="2368550" h="2400300">
                  <a:moveTo>
                    <a:pt x="1040660" y="609600"/>
                  </a:moveTo>
                  <a:lnTo>
                    <a:pt x="1031748" y="609600"/>
                  </a:lnTo>
                  <a:lnTo>
                    <a:pt x="1028621" y="596900"/>
                  </a:lnTo>
                  <a:lnTo>
                    <a:pt x="1034476" y="596900"/>
                  </a:lnTo>
                  <a:lnTo>
                    <a:pt x="1037950" y="584200"/>
                  </a:lnTo>
                  <a:lnTo>
                    <a:pt x="1040151" y="571500"/>
                  </a:lnTo>
                  <a:lnTo>
                    <a:pt x="1052355" y="571500"/>
                  </a:lnTo>
                  <a:lnTo>
                    <a:pt x="1046636" y="584200"/>
                  </a:lnTo>
                  <a:lnTo>
                    <a:pt x="1043371" y="584200"/>
                  </a:lnTo>
                  <a:lnTo>
                    <a:pt x="1041701" y="596697"/>
                  </a:lnTo>
                  <a:lnTo>
                    <a:pt x="1040660" y="609600"/>
                  </a:lnTo>
                  <a:close/>
                </a:path>
                <a:path w="2368550" h="2400300">
                  <a:moveTo>
                    <a:pt x="1152129" y="584200"/>
                  </a:moveTo>
                  <a:lnTo>
                    <a:pt x="1101949" y="584200"/>
                  </a:lnTo>
                  <a:lnTo>
                    <a:pt x="1103292" y="571500"/>
                  </a:lnTo>
                  <a:lnTo>
                    <a:pt x="1143662" y="571500"/>
                  </a:lnTo>
                  <a:lnTo>
                    <a:pt x="1152317" y="583659"/>
                  </a:lnTo>
                  <a:lnTo>
                    <a:pt x="1152129" y="584200"/>
                  </a:lnTo>
                  <a:close/>
                </a:path>
                <a:path w="2368550" h="2400300">
                  <a:moveTo>
                    <a:pt x="1156173" y="572566"/>
                  </a:moveTo>
                  <a:lnTo>
                    <a:pt x="1156061" y="571500"/>
                  </a:lnTo>
                  <a:lnTo>
                    <a:pt x="1156544" y="571500"/>
                  </a:lnTo>
                  <a:lnTo>
                    <a:pt x="1156173" y="572566"/>
                  </a:lnTo>
                  <a:close/>
                </a:path>
                <a:path w="2368550" h="2400300">
                  <a:moveTo>
                    <a:pt x="1173871" y="584200"/>
                  </a:moveTo>
                  <a:lnTo>
                    <a:pt x="1157397" y="584200"/>
                  </a:lnTo>
                  <a:lnTo>
                    <a:pt x="1156173" y="572566"/>
                  </a:lnTo>
                  <a:lnTo>
                    <a:pt x="1156544" y="571500"/>
                  </a:lnTo>
                  <a:lnTo>
                    <a:pt x="1175930" y="571500"/>
                  </a:lnTo>
                  <a:lnTo>
                    <a:pt x="1174591" y="581936"/>
                  </a:lnTo>
                  <a:lnTo>
                    <a:pt x="1173871" y="584200"/>
                  </a:lnTo>
                  <a:close/>
                </a:path>
                <a:path w="2368550" h="2400300">
                  <a:moveTo>
                    <a:pt x="1220249" y="584200"/>
                  </a:moveTo>
                  <a:lnTo>
                    <a:pt x="1213996" y="584200"/>
                  </a:lnTo>
                  <a:lnTo>
                    <a:pt x="1208627" y="571500"/>
                  </a:lnTo>
                  <a:lnTo>
                    <a:pt x="1216264" y="571500"/>
                  </a:lnTo>
                  <a:lnTo>
                    <a:pt x="1220249" y="584200"/>
                  </a:lnTo>
                  <a:close/>
                </a:path>
                <a:path w="2368550" h="2400300">
                  <a:moveTo>
                    <a:pt x="1241377" y="609600"/>
                  </a:moveTo>
                  <a:lnTo>
                    <a:pt x="1190959" y="609600"/>
                  </a:lnTo>
                  <a:lnTo>
                    <a:pt x="1200178" y="596900"/>
                  </a:lnTo>
                  <a:lnTo>
                    <a:pt x="1237224" y="596900"/>
                  </a:lnTo>
                  <a:lnTo>
                    <a:pt x="1235339" y="584200"/>
                  </a:lnTo>
                  <a:lnTo>
                    <a:pt x="1239223" y="584200"/>
                  </a:lnTo>
                  <a:lnTo>
                    <a:pt x="1245106" y="571500"/>
                  </a:lnTo>
                  <a:lnTo>
                    <a:pt x="1261711" y="571500"/>
                  </a:lnTo>
                  <a:lnTo>
                    <a:pt x="1252144" y="584200"/>
                  </a:lnTo>
                  <a:lnTo>
                    <a:pt x="1244363" y="596900"/>
                  </a:lnTo>
                  <a:lnTo>
                    <a:pt x="1241377" y="609600"/>
                  </a:lnTo>
                  <a:close/>
                </a:path>
                <a:path w="2368550" h="2400300">
                  <a:moveTo>
                    <a:pt x="1285620" y="609600"/>
                  </a:moveTo>
                  <a:lnTo>
                    <a:pt x="1241377" y="609600"/>
                  </a:lnTo>
                  <a:lnTo>
                    <a:pt x="1270053" y="596900"/>
                  </a:lnTo>
                  <a:lnTo>
                    <a:pt x="1270053" y="571500"/>
                  </a:lnTo>
                  <a:lnTo>
                    <a:pt x="1282645" y="571500"/>
                  </a:lnTo>
                  <a:lnTo>
                    <a:pt x="1285187" y="584200"/>
                  </a:lnTo>
                  <a:lnTo>
                    <a:pt x="1280733" y="584200"/>
                  </a:lnTo>
                  <a:lnTo>
                    <a:pt x="1285083" y="596900"/>
                  </a:lnTo>
                  <a:lnTo>
                    <a:pt x="1302756" y="596900"/>
                  </a:lnTo>
                  <a:lnTo>
                    <a:pt x="1285620" y="609600"/>
                  </a:lnTo>
                  <a:close/>
                </a:path>
                <a:path w="2368550" h="2400300">
                  <a:moveTo>
                    <a:pt x="1403842" y="596900"/>
                  </a:moveTo>
                  <a:lnTo>
                    <a:pt x="1364196" y="596900"/>
                  </a:lnTo>
                  <a:lnTo>
                    <a:pt x="1370584" y="584200"/>
                  </a:lnTo>
                  <a:lnTo>
                    <a:pt x="1340733" y="584200"/>
                  </a:lnTo>
                  <a:lnTo>
                    <a:pt x="1346604" y="571500"/>
                  </a:lnTo>
                  <a:lnTo>
                    <a:pt x="1418932" y="571500"/>
                  </a:lnTo>
                  <a:lnTo>
                    <a:pt x="1393419" y="584200"/>
                  </a:lnTo>
                  <a:lnTo>
                    <a:pt x="1403842" y="596900"/>
                  </a:lnTo>
                  <a:close/>
                </a:path>
                <a:path w="2368550" h="2400300">
                  <a:moveTo>
                    <a:pt x="1424958" y="584200"/>
                  </a:moveTo>
                  <a:lnTo>
                    <a:pt x="1419283" y="584200"/>
                  </a:lnTo>
                  <a:lnTo>
                    <a:pt x="1418932" y="571500"/>
                  </a:lnTo>
                  <a:lnTo>
                    <a:pt x="1423938" y="571500"/>
                  </a:lnTo>
                  <a:lnTo>
                    <a:pt x="1424958" y="584200"/>
                  </a:lnTo>
                  <a:close/>
                </a:path>
                <a:path w="2368550" h="2400300">
                  <a:moveTo>
                    <a:pt x="1550646" y="584200"/>
                  </a:moveTo>
                  <a:lnTo>
                    <a:pt x="1532244" y="584200"/>
                  </a:lnTo>
                  <a:lnTo>
                    <a:pt x="1528971" y="572372"/>
                  </a:lnTo>
                  <a:lnTo>
                    <a:pt x="1529237" y="571500"/>
                  </a:lnTo>
                  <a:lnTo>
                    <a:pt x="1558175" y="571500"/>
                  </a:lnTo>
                  <a:lnTo>
                    <a:pt x="1550646" y="584200"/>
                  </a:lnTo>
                  <a:close/>
                </a:path>
                <a:path w="2368550" h="2400300">
                  <a:moveTo>
                    <a:pt x="1629267" y="609600"/>
                  </a:moveTo>
                  <a:lnTo>
                    <a:pt x="1587298" y="609600"/>
                  </a:lnTo>
                  <a:lnTo>
                    <a:pt x="1605634" y="596900"/>
                  </a:lnTo>
                  <a:lnTo>
                    <a:pt x="1585455" y="571500"/>
                  </a:lnTo>
                  <a:lnTo>
                    <a:pt x="1612495" y="571500"/>
                  </a:lnTo>
                  <a:lnTo>
                    <a:pt x="1621916" y="584200"/>
                  </a:lnTo>
                  <a:lnTo>
                    <a:pt x="1616582" y="584200"/>
                  </a:lnTo>
                  <a:lnTo>
                    <a:pt x="1629267" y="609600"/>
                  </a:lnTo>
                  <a:close/>
                </a:path>
                <a:path w="2368550" h="2400300">
                  <a:moveTo>
                    <a:pt x="1653418" y="583287"/>
                  </a:moveTo>
                  <a:lnTo>
                    <a:pt x="1649309" y="571500"/>
                  </a:lnTo>
                  <a:lnTo>
                    <a:pt x="1656630" y="571500"/>
                  </a:lnTo>
                  <a:lnTo>
                    <a:pt x="1653418" y="583287"/>
                  </a:lnTo>
                  <a:close/>
                </a:path>
                <a:path w="2368550" h="2400300">
                  <a:moveTo>
                    <a:pt x="1174301" y="584200"/>
                  </a:moveTo>
                  <a:lnTo>
                    <a:pt x="1173871" y="584200"/>
                  </a:lnTo>
                  <a:lnTo>
                    <a:pt x="1174591" y="581936"/>
                  </a:lnTo>
                  <a:lnTo>
                    <a:pt x="1174301" y="584200"/>
                  </a:lnTo>
                  <a:close/>
                </a:path>
                <a:path w="2368550" h="2400300">
                  <a:moveTo>
                    <a:pt x="962247" y="584200"/>
                  </a:moveTo>
                  <a:lnTo>
                    <a:pt x="961072" y="584200"/>
                  </a:lnTo>
                  <a:lnTo>
                    <a:pt x="962174" y="582374"/>
                  </a:lnTo>
                  <a:lnTo>
                    <a:pt x="962247" y="584200"/>
                  </a:lnTo>
                  <a:close/>
                </a:path>
                <a:path w="2368550" h="2400300">
                  <a:moveTo>
                    <a:pt x="1653736" y="584200"/>
                  </a:moveTo>
                  <a:lnTo>
                    <a:pt x="1653169" y="584200"/>
                  </a:lnTo>
                  <a:lnTo>
                    <a:pt x="1653418" y="583287"/>
                  </a:lnTo>
                  <a:lnTo>
                    <a:pt x="1653736" y="584200"/>
                  </a:lnTo>
                  <a:close/>
                </a:path>
                <a:path w="2368550" h="2400300">
                  <a:moveTo>
                    <a:pt x="1152701" y="584200"/>
                  </a:moveTo>
                  <a:lnTo>
                    <a:pt x="1152129" y="584200"/>
                  </a:lnTo>
                  <a:lnTo>
                    <a:pt x="1152317" y="583659"/>
                  </a:lnTo>
                  <a:lnTo>
                    <a:pt x="1152701" y="584200"/>
                  </a:lnTo>
                  <a:close/>
                </a:path>
                <a:path w="2368550" h="2400300">
                  <a:moveTo>
                    <a:pt x="955259" y="596697"/>
                  </a:moveTo>
                  <a:lnTo>
                    <a:pt x="952253" y="584200"/>
                  </a:lnTo>
                  <a:lnTo>
                    <a:pt x="961072" y="584200"/>
                  </a:lnTo>
                  <a:lnTo>
                    <a:pt x="955259" y="596697"/>
                  </a:lnTo>
                  <a:close/>
                </a:path>
                <a:path w="2368550" h="2400300">
                  <a:moveTo>
                    <a:pt x="1079241" y="596900"/>
                  </a:moveTo>
                  <a:lnTo>
                    <a:pt x="1076919" y="584200"/>
                  </a:lnTo>
                  <a:lnTo>
                    <a:pt x="1077295" y="584200"/>
                  </a:lnTo>
                  <a:lnTo>
                    <a:pt x="1079241" y="596900"/>
                  </a:lnTo>
                  <a:close/>
                </a:path>
                <a:path w="2368550" h="2400300">
                  <a:moveTo>
                    <a:pt x="1117409" y="596900"/>
                  </a:moveTo>
                  <a:lnTo>
                    <a:pt x="1079241" y="596900"/>
                  </a:lnTo>
                  <a:lnTo>
                    <a:pt x="1077295" y="584200"/>
                  </a:lnTo>
                  <a:lnTo>
                    <a:pt x="1123033" y="584200"/>
                  </a:lnTo>
                  <a:lnTo>
                    <a:pt x="1117409" y="596900"/>
                  </a:lnTo>
                  <a:close/>
                </a:path>
                <a:path w="2368550" h="2400300">
                  <a:moveTo>
                    <a:pt x="1233865" y="596900"/>
                  </a:moveTo>
                  <a:lnTo>
                    <a:pt x="1140034" y="596900"/>
                  </a:lnTo>
                  <a:lnTo>
                    <a:pt x="1134300" y="584200"/>
                  </a:lnTo>
                  <a:lnTo>
                    <a:pt x="1235339" y="584200"/>
                  </a:lnTo>
                  <a:lnTo>
                    <a:pt x="1233865" y="596900"/>
                  </a:lnTo>
                  <a:close/>
                </a:path>
                <a:path w="2368550" h="2400300">
                  <a:moveTo>
                    <a:pt x="1344880" y="596900"/>
                  </a:moveTo>
                  <a:lnTo>
                    <a:pt x="1285083" y="596900"/>
                  </a:lnTo>
                  <a:lnTo>
                    <a:pt x="1286049" y="584200"/>
                  </a:lnTo>
                  <a:lnTo>
                    <a:pt x="1350743" y="584200"/>
                  </a:lnTo>
                  <a:lnTo>
                    <a:pt x="1344880" y="596900"/>
                  </a:lnTo>
                  <a:close/>
                </a:path>
                <a:path w="2368550" h="2400300">
                  <a:moveTo>
                    <a:pt x="1421653" y="596900"/>
                  </a:moveTo>
                  <a:lnTo>
                    <a:pt x="1408168" y="596900"/>
                  </a:lnTo>
                  <a:lnTo>
                    <a:pt x="1412680" y="584200"/>
                  </a:lnTo>
                  <a:lnTo>
                    <a:pt x="1438461" y="584200"/>
                  </a:lnTo>
                  <a:lnTo>
                    <a:pt x="1421653" y="596900"/>
                  </a:lnTo>
                  <a:close/>
                </a:path>
                <a:path w="2368550" h="2400300">
                  <a:moveTo>
                    <a:pt x="1440656" y="596900"/>
                  </a:moveTo>
                  <a:lnTo>
                    <a:pt x="1436005" y="596900"/>
                  </a:lnTo>
                  <a:lnTo>
                    <a:pt x="1438461" y="584200"/>
                  </a:lnTo>
                  <a:lnTo>
                    <a:pt x="1442989" y="584200"/>
                  </a:lnTo>
                  <a:lnTo>
                    <a:pt x="1440656" y="596900"/>
                  </a:lnTo>
                  <a:close/>
                </a:path>
                <a:path w="2368550" h="2400300">
                  <a:moveTo>
                    <a:pt x="1466169" y="622300"/>
                  </a:moveTo>
                  <a:lnTo>
                    <a:pt x="1443102" y="622300"/>
                  </a:lnTo>
                  <a:lnTo>
                    <a:pt x="1446348" y="609600"/>
                  </a:lnTo>
                  <a:lnTo>
                    <a:pt x="1452517" y="609600"/>
                  </a:lnTo>
                  <a:lnTo>
                    <a:pt x="1454198" y="596900"/>
                  </a:lnTo>
                  <a:lnTo>
                    <a:pt x="1451115" y="596900"/>
                  </a:lnTo>
                  <a:lnTo>
                    <a:pt x="1442989" y="584200"/>
                  </a:lnTo>
                  <a:lnTo>
                    <a:pt x="1454690" y="584200"/>
                  </a:lnTo>
                  <a:lnTo>
                    <a:pt x="1460298" y="596697"/>
                  </a:lnTo>
                  <a:lnTo>
                    <a:pt x="1460443" y="597137"/>
                  </a:lnTo>
                  <a:lnTo>
                    <a:pt x="1463231" y="609600"/>
                  </a:lnTo>
                  <a:lnTo>
                    <a:pt x="1466169" y="622300"/>
                  </a:lnTo>
                  <a:close/>
                </a:path>
                <a:path w="2368550" h="2400300">
                  <a:moveTo>
                    <a:pt x="1521898" y="609600"/>
                  </a:moveTo>
                  <a:lnTo>
                    <a:pt x="1500090" y="609600"/>
                  </a:lnTo>
                  <a:lnTo>
                    <a:pt x="1496279" y="597137"/>
                  </a:lnTo>
                  <a:lnTo>
                    <a:pt x="1496174" y="596863"/>
                  </a:lnTo>
                  <a:lnTo>
                    <a:pt x="1485051" y="584200"/>
                  </a:lnTo>
                  <a:lnTo>
                    <a:pt x="1525704" y="584200"/>
                  </a:lnTo>
                  <a:lnTo>
                    <a:pt x="1523530" y="596900"/>
                  </a:lnTo>
                  <a:lnTo>
                    <a:pt x="1518498" y="596900"/>
                  </a:lnTo>
                  <a:lnTo>
                    <a:pt x="1521898" y="609600"/>
                  </a:lnTo>
                  <a:close/>
                </a:path>
                <a:path w="2368550" h="2400300">
                  <a:moveTo>
                    <a:pt x="1544523" y="596900"/>
                  </a:moveTo>
                  <a:lnTo>
                    <a:pt x="1532614" y="596900"/>
                  </a:lnTo>
                  <a:lnTo>
                    <a:pt x="1539266" y="584200"/>
                  </a:lnTo>
                  <a:lnTo>
                    <a:pt x="1546357" y="584200"/>
                  </a:lnTo>
                  <a:lnTo>
                    <a:pt x="1544523" y="596900"/>
                  </a:lnTo>
                  <a:close/>
                </a:path>
                <a:path w="2368550" h="2400300">
                  <a:moveTo>
                    <a:pt x="1630413" y="622300"/>
                  </a:moveTo>
                  <a:lnTo>
                    <a:pt x="1568676" y="622300"/>
                  </a:lnTo>
                  <a:lnTo>
                    <a:pt x="1571809" y="584200"/>
                  </a:lnTo>
                  <a:lnTo>
                    <a:pt x="1579336" y="596697"/>
                  </a:lnTo>
                  <a:lnTo>
                    <a:pt x="1579392" y="596900"/>
                  </a:lnTo>
                  <a:lnTo>
                    <a:pt x="1575234" y="609600"/>
                  </a:lnTo>
                  <a:lnTo>
                    <a:pt x="1643158" y="609600"/>
                  </a:lnTo>
                  <a:lnTo>
                    <a:pt x="1630413" y="622300"/>
                  </a:lnTo>
                  <a:close/>
                </a:path>
                <a:path w="2368550" h="2400300">
                  <a:moveTo>
                    <a:pt x="1580580" y="595570"/>
                  </a:moveTo>
                  <a:lnTo>
                    <a:pt x="1590179" y="584200"/>
                  </a:lnTo>
                  <a:lnTo>
                    <a:pt x="1590639" y="584200"/>
                  </a:lnTo>
                  <a:lnTo>
                    <a:pt x="1580580" y="595570"/>
                  </a:lnTo>
                  <a:close/>
                </a:path>
                <a:path w="2368550" h="2400300">
                  <a:moveTo>
                    <a:pt x="1639266" y="596900"/>
                  </a:moveTo>
                  <a:lnTo>
                    <a:pt x="1633679" y="596900"/>
                  </a:lnTo>
                  <a:lnTo>
                    <a:pt x="1626994" y="584200"/>
                  </a:lnTo>
                  <a:lnTo>
                    <a:pt x="1633666" y="584200"/>
                  </a:lnTo>
                  <a:lnTo>
                    <a:pt x="1639266" y="596900"/>
                  </a:lnTo>
                  <a:close/>
                </a:path>
                <a:path w="2368550" h="2400300">
                  <a:moveTo>
                    <a:pt x="1657603" y="622300"/>
                  </a:moveTo>
                  <a:lnTo>
                    <a:pt x="1652642" y="622300"/>
                  </a:lnTo>
                  <a:lnTo>
                    <a:pt x="1650215" y="609600"/>
                  </a:lnTo>
                  <a:lnTo>
                    <a:pt x="1629267" y="609600"/>
                  </a:lnTo>
                  <a:lnTo>
                    <a:pt x="1644782" y="596863"/>
                  </a:lnTo>
                  <a:lnTo>
                    <a:pt x="1653701" y="584200"/>
                  </a:lnTo>
                  <a:lnTo>
                    <a:pt x="1657078" y="584200"/>
                  </a:lnTo>
                  <a:lnTo>
                    <a:pt x="1657348" y="596900"/>
                  </a:lnTo>
                  <a:lnTo>
                    <a:pt x="1657477" y="596900"/>
                  </a:lnTo>
                  <a:lnTo>
                    <a:pt x="1657603" y="622300"/>
                  </a:lnTo>
                  <a:close/>
                </a:path>
                <a:path w="2368550" h="2400300">
                  <a:moveTo>
                    <a:pt x="1680180" y="596900"/>
                  </a:moveTo>
                  <a:lnTo>
                    <a:pt x="1679554" y="596900"/>
                  </a:lnTo>
                  <a:lnTo>
                    <a:pt x="1677537" y="584200"/>
                  </a:lnTo>
                  <a:lnTo>
                    <a:pt x="1678062" y="584200"/>
                  </a:lnTo>
                  <a:lnTo>
                    <a:pt x="1680180" y="596900"/>
                  </a:lnTo>
                  <a:close/>
                </a:path>
                <a:path w="2368550" h="2400300">
                  <a:moveTo>
                    <a:pt x="1579458" y="596899"/>
                  </a:moveTo>
                  <a:lnTo>
                    <a:pt x="1580580" y="595570"/>
                  </a:lnTo>
                  <a:lnTo>
                    <a:pt x="1579458" y="596899"/>
                  </a:lnTo>
                  <a:close/>
                </a:path>
                <a:path w="2368550" h="2400300">
                  <a:moveTo>
                    <a:pt x="955308" y="596900"/>
                  </a:moveTo>
                  <a:lnTo>
                    <a:pt x="955165" y="596900"/>
                  </a:lnTo>
                  <a:lnTo>
                    <a:pt x="955259" y="596697"/>
                  </a:lnTo>
                  <a:lnTo>
                    <a:pt x="955308" y="596900"/>
                  </a:lnTo>
                  <a:close/>
                </a:path>
                <a:path w="2368550" h="2400300">
                  <a:moveTo>
                    <a:pt x="1579457" y="596900"/>
                  </a:moveTo>
                  <a:close/>
                </a:path>
                <a:path w="2368550" h="2400300">
                  <a:moveTo>
                    <a:pt x="1054981" y="597137"/>
                  </a:moveTo>
                  <a:lnTo>
                    <a:pt x="1055010" y="596900"/>
                  </a:lnTo>
                  <a:lnTo>
                    <a:pt x="1055255" y="596900"/>
                  </a:lnTo>
                  <a:lnTo>
                    <a:pt x="1054981" y="597137"/>
                  </a:lnTo>
                  <a:close/>
                </a:path>
                <a:path w="2368550" h="2400300">
                  <a:moveTo>
                    <a:pt x="1064986" y="609600"/>
                  </a:moveTo>
                  <a:lnTo>
                    <a:pt x="1053483" y="609600"/>
                  </a:lnTo>
                  <a:lnTo>
                    <a:pt x="1064336" y="596900"/>
                  </a:lnTo>
                  <a:lnTo>
                    <a:pt x="1073178" y="596900"/>
                  </a:lnTo>
                  <a:lnTo>
                    <a:pt x="1073136" y="597137"/>
                  </a:lnTo>
                  <a:lnTo>
                    <a:pt x="1064986" y="609600"/>
                  </a:lnTo>
                  <a:close/>
                </a:path>
                <a:path w="2368550" h="2400300">
                  <a:moveTo>
                    <a:pt x="1073206" y="597030"/>
                  </a:moveTo>
                  <a:lnTo>
                    <a:pt x="1073178" y="596900"/>
                  </a:lnTo>
                  <a:lnTo>
                    <a:pt x="1073206" y="597030"/>
                  </a:lnTo>
                  <a:close/>
                </a:path>
                <a:path w="2368550" h="2400300">
                  <a:moveTo>
                    <a:pt x="1084008" y="609600"/>
                  </a:moveTo>
                  <a:lnTo>
                    <a:pt x="1075905" y="609600"/>
                  </a:lnTo>
                  <a:lnTo>
                    <a:pt x="1073370" y="597794"/>
                  </a:lnTo>
                  <a:lnTo>
                    <a:pt x="1073292" y="596900"/>
                  </a:lnTo>
                  <a:lnTo>
                    <a:pt x="1081072" y="596900"/>
                  </a:lnTo>
                  <a:lnTo>
                    <a:pt x="1084008" y="609600"/>
                  </a:lnTo>
                  <a:close/>
                </a:path>
                <a:path w="2368550" h="2400300">
                  <a:moveTo>
                    <a:pt x="1088226" y="609600"/>
                  </a:moveTo>
                  <a:lnTo>
                    <a:pt x="1084008" y="609600"/>
                  </a:lnTo>
                  <a:lnTo>
                    <a:pt x="1084449" y="596900"/>
                  </a:lnTo>
                  <a:lnTo>
                    <a:pt x="1088226" y="609600"/>
                  </a:lnTo>
                  <a:close/>
                </a:path>
                <a:path w="2368550" h="2400300">
                  <a:moveTo>
                    <a:pt x="1113590" y="609600"/>
                  </a:moveTo>
                  <a:lnTo>
                    <a:pt x="1107516" y="609600"/>
                  </a:lnTo>
                  <a:lnTo>
                    <a:pt x="1100902" y="596900"/>
                  </a:lnTo>
                  <a:lnTo>
                    <a:pt x="1113757" y="596900"/>
                  </a:lnTo>
                  <a:lnTo>
                    <a:pt x="1113590" y="609600"/>
                  </a:lnTo>
                  <a:close/>
                </a:path>
                <a:path w="2368550" h="2400300">
                  <a:moveTo>
                    <a:pt x="1153853" y="609600"/>
                  </a:moveTo>
                  <a:lnTo>
                    <a:pt x="1115350" y="609600"/>
                  </a:lnTo>
                  <a:lnTo>
                    <a:pt x="1114873" y="596900"/>
                  </a:lnTo>
                  <a:lnTo>
                    <a:pt x="1151616" y="596900"/>
                  </a:lnTo>
                  <a:lnTo>
                    <a:pt x="1153853" y="609600"/>
                  </a:lnTo>
                  <a:close/>
                </a:path>
                <a:path w="2368550" h="2400300">
                  <a:moveTo>
                    <a:pt x="1190959" y="609600"/>
                  </a:moveTo>
                  <a:lnTo>
                    <a:pt x="1153853" y="609600"/>
                  </a:lnTo>
                  <a:lnTo>
                    <a:pt x="1155959" y="596900"/>
                  </a:lnTo>
                  <a:lnTo>
                    <a:pt x="1189259" y="596900"/>
                  </a:lnTo>
                  <a:lnTo>
                    <a:pt x="1190959" y="609600"/>
                  </a:lnTo>
                  <a:close/>
                </a:path>
                <a:path w="2368550" h="2400300">
                  <a:moveTo>
                    <a:pt x="1335644" y="609600"/>
                  </a:moveTo>
                  <a:lnTo>
                    <a:pt x="1299188" y="609600"/>
                  </a:lnTo>
                  <a:lnTo>
                    <a:pt x="1302756" y="596900"/>
                  </a:lnTo>
                  <a:lnTo>
                    <a:pt x="1336778" y="596900"/>
                  </a:lnTo>
                  <a:lnTo>
                    <a:pt x="1335644" y="609600"/>
                  </a:lnTo>
                  <a:close/>
                </a:path>
                <a:path w="2368550" h="2400300">
                  <a:moveTo>
                    <a:pt x="1362726" y="609600"/>
                  </a:moveTo>
                  <a:lnTo>
                    <a:pt x="1338281" y="609600"/>
                  </a:lnTo>
                  <a:lnTo>
                    <a:pt x="1336778" y="596900"/>
                  </a:lnTo>
                  <a:lnTo>
                    <a:pt x="1371879" y="596900"/>
                  </a:lnTo>
                  <a:lnTo>
                    <a:pt x="1362726" y="609600"/>
                  </a:lnTo>
                  <a:close/>
                </a:path>
                <a:path w="2368550" h="2400300">
                  <a:moveTo>
                    <a:pt x="1377935" y="622300"/>
                  </a:moveTo>
                  <a:lnTo>
                    <a:pt x="1373066" y="622300"/>
                  </a:lnTo>
                  <a:lnTo>
                    <a:pt x="1372846" y="609600"/>
                  </a:lnTo>
                  <a:lnTo>
                    <a:pt x="1374636" y="609600"/>
                  </a:lnTo>
                  <a:lnTo>
                    <a:pt x="1371879" y="596900"/>
                  </a:lnTo>
                  <a:lnTo>
                    <a:pt x="1386742" y="596900"/>
                  </a:lnTo>
                  <a:lnTo>
                    <a:pt x="1385065" y="609600"/>
                  </a:lnTo>
                  <a:lnTo>
                    <a:pt x="1377935" y="622300"/>
                  </a:lnTo>
                  <a:close/>
                </a:path>
                <a:path w="2368550" h="2400300">
                  <a:moveTo>
                    <a:pt x="1413317" y="609600"/>
                  </a:moveTo>
                  <a:lnTo>
                    <a:pt x="1394539" y="609600"/>
                  </a:lnTo>
                  <a:lnTo>
                    <a:pt x="1397704" y="596900"/>
                  </a:lnTo>
                  <a:lnTo>
                    <a:pt x="1412583" y="596900"/>
                  </a:lnTo>
                  <a:lnTo>
                    <a:pt x="1413317" y="609600"/>
                  </a:lnTo>
                  <a:close/>
                </a:path>
                <a:path w="2368550" h="2400300">
                  <a:moveTo>
                    <a:pt x="1426050" y="609600"/>
                  </a:moveTo>
                  <a:lnTo>
                    <a:pt x="1413663" y="609600"/>
                  </a:lnTo>
                  <a:lnTo>
                    <a:pt x="1416026" y="596900"/>
                  </a:lnTo>
                  <a:lnTo>
                    <a:pt x="1424266" y="596900"/>
                  </a:lnTo>
                  <a:lnTo>
                    <a:pt x="1426050" y="609600"/>
                  </a:lnTo>
                  <a:close/>
                </a:path>
                <a:path w="2368550" h="2400300">
                  <a:moveTo>
                    <a:pt x="1442679" y="609600"/>
                  </a:moveTo>
                  <a:lnTo>
                    <a:pt x="1426718" y="609600"/>
                  </a:lnTo>
                  <a:lnTo>
                    <a:pt x="1425549" y="596900"/>
                  </a:lnTo>
                  <a:lnTo>
                    <a:pt x="1440346" y="596900"/>
                  </a:lnTo>
                  <a:lnTo>
                    <a:pt x="1442679" y="609600"/>
                  </a:lnTo>
                  <a:close/>
                </a:path>
                <a:path w="2368550" h="2400300">
                  <a:moveTo>
                    <a:pt x="1525179" y="635000"/>
                  </a:moveTo>
                  <a:lnTo>
                    <a:pt x="1485161" y="635000"/>
                  </a:lnTo>
                  <a:lnTo>
                    <a:pt x="1494827" y="622300"/>
                  </a:lnTo>
                  <a:lnTo>
                    <a:pt x="1499791" y="609600"/>
                  </a:lnTo>
                  <a:lnTo>
                    <a:pt x="1521898" y="609600"/>
                  </a:lnTo>
                  <a:lnTo>
                    <a:pt x="1533336" y="596900"/>
                  </a:lnTo>
                  <a:lnTo>
                    <a:pt x="1527423" y="609600"/>
                  </a:lnTo>
                  <a:lnTo>
                    <a:pt x="1532441" y="622300"/>
                  </a:lnTo>
                  <a:lnTo>
                    <a:pt x="1519320" y="622300"/>
                  </a:lnTo>
                  <a:lnTo>
                    <a:pt x="1525179" y="635000"/>
                  </a:lnTo>
                  <a:close/>
                </a:path>
                <a:path w="2368550" h="2400300">
                  <a:moveTo>
                    <a:pt x="1554216" y="621202"/>
                  </a:moveTo>
                  <a:lnTo>
                    <a:pt x="1538103" y="609600"/>
                  </a:lnTo>
                  <a:lnTo>
                    <a:pt x="1544261" y="596900"/>
                  </a:lnTo>
                  <a:lnTo>
                    <a:pt x="1546409" y="596900"/>
                  </a:lnTo>
                  <a:lnTo>
                    <a:pt x="1549768" y="609600"/>
                  </a:lnTo>
                  <a:lnTo>
                    <a:pt x="1554216" y="621202"/>
                  </a:lnTo>
                  <a:close/>
                </a:path>
                <a:path w="2368550" h="2400300">
                  <a:moveTo>
                    <a:pt x="1683949" y="597794"/>
                  </a:moveTo>
                  <a:lnTo>
                    <a:pt x="1683348" y="596900"/>
                  </a:lnTo>
                  <a:lnTo>
                    <a:pt x="1683837" y="596900"/>
                  </a:lnTo>
                  <a:lnTo>
                    <a:pt x="1683949" y="597794"/>
                  </a:lnTo>
                  <a:close/>
                </a:path>
                <a:path w="2368550" h="2400300">
                  <a:moveTo>
                    <a:pt x="1053483" y="609600"/>
                  </a:moveTo>
                  <a:lnTo>
                    <a:pt x="1040660" y="609600"/>
                  </a:lnTo>
                  <a:lnTo>
                    <a:pt x="1054981" y="597137"/>
                  </a:lnTo>
                  <a:lnTo>
                    <a:pt x="1053483" y="609600"/>
                  </a:lnTo>
                  <a:close/>
                </a:path>
                <a:path w="2368550" h="2400300">
                  <a:moveTo>
                    <a:pt x="1700430" y="622300"/>
                  </a:moveTo>
                  <a:lnTo>
                    <a:pt x="1687598" y="622300"/>
                  </a:lnTo>
                  <a:lnTo>
                    <a:pt x="1685429" y="609600"/>
                  </a:lnTo>
                  <a:lnTo>
                    <a:pt x="1683949" y="597794"/>
                  </a:lnTo>
                  <a:lnTo>
                    <a:pt x="1700430" y="622300"/>
                  </a:lnTo>
                  <a:close/>
                </a:path>
                <a:path w="2368550" h="2400300">
                  <a:moveTo>
                    <a:pt x="1042164" y="622300"/>
                  </a:moveTo>
                  <a:lnTo>
                    <a:pt x="1023365" y="622300"/>
                  </a:lnTo>
                  <a:lnTo>
                    <a:pt x="1032452" y="609600"/>
                  </a:lnTo>
                  <a:lnTo>
                    <a:pt x="1045320" y="609600"/>
                  </a:lnTo>
                  <a:lnTo>
                    <a:pt x="1042164" y="622300"/>
                  </a:lnTo>
                  <a:close/>
                </a:path>
                <a:path w="2368550" h="2400300">
                  <a:moveTo>
                    <a:pt x="1103489" y="622300"/>
                  </a:moveTo>
                  <a:lnTo>
                    <a:pt x="1063852" y="622300"/>
                  </a:lnTo>
                  <a:lnTo>
                    <a:pt x="1045320" y="609600"/>
                  </a:lnTo>
                  <a:lnTo>
                    <a:pt x="1112575" y="609600"/>
                  </a:lnTo>
                  <a:lnTo>
                    <a:pt x="1103489" y="622300"/>
                  </a:lnTo>
                  <a:close/>
                </a:path>
                <a:path w="2368550" h="2400300">
                  <a:moveTo>
                    <a:pt x="1270596" y="622300"/>
                  </a:moveTo>
                  <a:lnTo>
                    <a:pt x="1122164" y="622300"/>
                  </a:lnTo>
                  <a:lnTo>
                    <a:pt x="1112575" y="609600"/>
                  </a:lnTo>
                  <a:lnTo>
                    <a:pt x="1256622" y="609600"/>
                  </a:lnTo>
                  <a:lnTo>
                    <a:pt x="1270629" y="622249"/>
                  </a:lnTo>
                  <a:close/>
                </a:path>
                <a:path w="2368550" h="2400300">
                  <a:moveTo>
                    <a:pt x="1372541" y="622300"/>
                  </a:moveTo>
                  <a:lnTo>
                    <a:pt x="1270685" y="622300"/>
                  </a:lnTo>
                  <a:lnTo>
                    <a:pt x="1278877" y="609600"/>
                  </a:lnTo>
                  <a:lnTo>
                    <a:pt x="1372846" y="609600"/>
                  </a:lnTo>
                  <a:lnTo>
                    <a:pt x="1372541" y="622300"/>
                  </a:lnTo>
                  <a:close/>
                </a:path>
                <a:path w="2368550" h="2400300">
                  <a:moveTo>
                    <a:pt x="1411473" y="622300"/>
                  </a:moveTo>
                  <a:lnTo>
                    <a:pt x="1389152" y="622300"/>
                  </a:lnTo>
                  <a:lnTo>
                    <a:pt x="1385340" y="609600"/>
                  </a:lnTo>
                  <a:lnTo>
                    <a:pt x="1407172" y="609600"/>
                  </a:lnTo>
                  <a:lnTo>
                    <a:pt x="1411473" y="622300"/>
                  </a:lnTo>
                  <a:close/>
                </a:path>
                <a:path w="2368550" h="2400300">
                  <a:moveTo>
                    <a:pt x="1438395" y="622300"/>
                  </a:moveTo>
                  <a:lnTo>
                    <a:pt x="1411473" y="622300"/>
                  </a:lnTo>
                  <a:lnTo>
                    <a:pt x="1412613" y="609600"/>
                  </a:lnTo>
                  <a:lnTo>
                    <a:pt x="1430889" y="609600"/>
                  </a:lnTo>
                  <a:lnTo>
                    <a:pt x="1438395" y="622300"/>
                  </a:lnTo>
                  <a:close/>
                </a:path>
                <a:path w="2368550" h="2400300">
                  <a:moveTo>
                    <a:pt x="1555740" y="622300"/>
                  </a:moveTo>
                  <a:lnTo>
                    <a:pt x="1554637" y="622300"/>
                  </a:lnTo>
                  <a:lnTo>
                    <a:pt x="1554216" y="621202"/>
                  </a:lnTo>
                  <a:lnTo>
                    <a:pt x="1555740" y="622300"/>
                  </a:lnTo>
                  <a:close/>
                </a:path>
                <a:path w="2368550" h="2400300">
                  <a:moveTo>
                    <a:pt x="1270685" y="622300"/>
                  </a:moveTo>
                  <a:close/>
                </a:path>
                <a:path w="2368550" h="2400300">
                  <a:moveTo>
                    <a:pt x="1041824" y="647700"/>
                  </a:moveTo>
                  <a:lnTo>
                    <a:pt x="1027975" y="647700"/>
                  </a:lnTo>
                  <a:lnTo>
                    <a:pt x="1037321" y="635000"/>
                  </a:lnTo>
                  <a:lnTo>
                    <a:pt x="1014069" y="622300"/>
                  </a:lnTo>
                  <a:lnTo>
                    <a:pt x="1040434" y="622300"/>
                  </a:lnTo>
                  <a:lnTo>
                    <a:pt x="1052605" y="635000"/>
                  </a:lnTo>
                  <a:lnTo>
                    <a:pt x="1040457" y="635000"/>
                  </a:lnTo>
                  <a:lnTo>
                    <a:pt x="1041990" y="645732"/>
                  </a:lnTo>
                  <a:lnTo>
                    <a:pt x="1041824" y="647700"/>
                  </a:lnTo>
                  <a:close/>
                </a:path>
                <a:path w="2368550" h="2400300">
                  <a:moveTo>
                    <a:pt x="1077919" y="647700"/>
                  </a:moveTo>
                  <a:lnTo>
                    <a:pt x="1070965" y="647700"/>
                  </a:lnTo>
                  <a:lnTo>
                    <a:pt x="1076279" y="635000"/>
                  </a:lnTo>
                  <a:lnTo>
                    <a:pt x="1074040" y="622300"/>
                  </a:lnTo>
                  <a:lnTo>
                    <a:pt x="1086251" y="622300"/>
                  </a:lnTo>
                  <a:lnTo>
                    <a:pt x="1084130" y="635000"/>
                  </a:lnTo>
                  <a:lnTo>
                    <a:pt x="1081830" y="635000"/>
                  </a:lnTo>
                  <a:lnTo>
                    <a:pt x="1077919" y="647700"/>
                  </a:lnTo>
                  <a:close/>
                </a:path>
                <a:path w="2368550" h="2400300">
                  <a:moveTo>
                    <a:pt x="1191043" y="736600"/>
                  </a:moveTo>
                  <a:lnTo>
                    <a:pt x="1174052" y="736600"/>
                  </a:lnTo>
                  <a:lnTo>
                    <a:pt x="1180837" y="723900"/>
                  </a:lnTo>
                  <a:lnTo>
                    <a:pt x="1180964" y="717955"/>
                  </a:lnTo>
                  <a:lnTo>
                    <a:pt x="1181017" y="710860"/>
                  </a:lnTo>
                  <a:lnTo>
                    <a:pt x="1177706" y="698500"/>
                  </a:lnTo>
                  <a:lnTo>
                    <a:pt x="1173473" y="673100"/>
                  </a:lnTo>
                  <a:lnTo>
                    <a:pt x="1168897" y="673100"/>
                  </a:lnTo>
                  <a:lnTo>
                    <a:pt x="1172793" y="660400"/>
                  </a:lnTo>
                  <a:lnTo>
                    <a:pt x="1176946" y="660400"/>
                  </a:lnTo>
                  <a:lnTo>
                    <a:pt x="1180937" y="647700"/>
                  </a:lnTo>
                  <a:lnTo>
                    <a:pt x="1177936" y="647700"/>
                  </a:lnTo>
                  <a:lnTo>
                    <a:pt x="1179243" y="635000"/>
                  </a:lnTo>
                  <a:lnTo>
                    <a:pt x="1108557" y="635000"/>
                  </a:lnTo>
                  <a:lnTo>
                    <a:pt x="1115258" y="622300"/>
                  </a:lnTo>
                  <a:lnTo>
                    <a:pt x="1205041" y="622300"/>
                  </a:lnTo>
                  <a:lnTo>
                    <a:pt x="1191467" y="647700"/>
                  </a:lnTo>
                  <a:lnTo>
                    <a:pt x="1184747" y="660400"/>
                  </a:lnTo>
                  <a:lnTo>
                    <a:pt x="1184654" y="673100"/>
                  </a:lnTo>
                  <a:lnTo>
                    <a:pt x="1190959" y="685800"/>
                  </a:lnTo>
                  <a:lnTo>
                    <a:pt x="1183165" y="685800"/>
                  </a:lnTo>
                  <a:lnTo>
                    <a:pt x="1184225" y="698500"/>
                  </a:lnTo>
                  <a:lnTo>
                    <a:pt x="1199903" y="698500"/>
                  </a:lnTo>
                  <a:lnTo>
                    <a:pt x="1193495" y="711200"/>
                  </a:lnTo>
                  <a:lnTo>
                    <a:pt x="1194253" y="711200"/>
                  </a:lnTo>
                  <a:lnTo>
                    <a:pt x="1194921" y="712691"/>
                  </a:lnTo>
                  <a:lnTo>
                    <a:pt x="1194694" y="723900"/>
                  </a:lnTo>
                  <a:lnTo>
                    <a:pt x="1186604" y="723900"/>
                  </a:lnTo>
                  <a:lnTo>
                    <a:pt x="1191043" y="736600"/>
                  </a:lnTo>
                  <a:close/>
                </a:path>
                <a:path w="2368550" h="2400300">
                  <a:moveTo>
                    <a:pt x="1200375" y="660400"/>
                  </a:moveTo>
                  <a:lnTo>
                    <a:pt x="1196926" y="660400"/>
                  </a:lnTo>
                  <a:lnTo>
                    <a:pt x="1205041" y="622300"/>
                  </a:lnTo>
                  <a:lnTo>
                    <a:pt x="1298535" y="622300"/>
                  </a:lnTo>
                  <a:lnTo>
                    <a:pt x="1293150" y="635000"/>
                  </a:lnTo>
                  <a:lnTo>
                    <a:pt x="1209396" y="635000"/>
                  </a:lnTo>
                  <a:lnTo>
                    <a:pt x="1200375" y="660400"/>
                  </a:lnTo>
                  <a:close/>
                </a:path>
                <a:path w="2368550" h="2400300">
                  <a:moveTo>
                    <a:pt x="1332589" y="635000"/>
                  </a:moveTo>
                  <a:lnTo>
                    <a:pt x="1315411" y="635000"/>
                  </a:lnTo>
                  <a:lnTo>
                    <a:pt x="1307440" y="622300"/>
                  </a:lnTo>
                  <a:lnTo>
                    <a:pt x="1337332" y="622300"/>
                  </a:lnTo>
                  <a:lnTo>
                    <a:pt x="1332589" y="635000"/>
                  </a:lnTo>
                  <a:close/>
                </a:path>
                <a:path w="2368550" h="2400300">
                  <a:moveTo>
                    <a:pt x="1361157" y="635000"/>
                  </a:moveTo>
                  <a:lnTo>
                    <a:pt x="1344063" y="635000"/>
                  </a:lnTo>
                  <a:lnTo>
                    <a:pt x="1337332" y="622300"/>
                  </a:lnTo>
                  <a:lnTo>
                    <a:pt x="1358215" y="622300"/>
                  </a:lnTo>
                  <a:lnTo>
                    <a:pt x="1361157" y="635000"/>
                  </a:lnTo>
                  <a:close/>
                </a:path>
                <a:path w="2368550" h="2400300">
                  <a:moveTo>
                    <a:pt x="1381993" y="635000"/>
                  </a:moveTo>
                  <a:lnTo>
                    <a:pt x="1361157" y="635000"/>
                  </a:lnTo>
                  <a:lnTo>
                    <a:pt x="1362488" y="622300"/>
                  </a:lnTo>
                  <a:lnTo>
                    <a:pt x="1388609" y="622300"/>
                  </a:lnTo>
                  <a:lnTo>
                    <a:pt x="1381993" y="635000"/>
                  </a:lnTo>
                  <a:close/>
                </a:path>
                <a:path w="2368550" h="2400300">
                  <a:moveTo>
                    <a:pt x="1417178" y="635000"/>
                  </a:moveTo>
                  <a:lnTo>
                    <a:pt x="1396115" y="635000"/>
                  </a:lnTo>
                  <a:lnTo>
                    <a:pt x="1391825" y="622300"/>
                  </a:lnTo>
                  <a:lnTo>
                    <a:pt x="1425859" y="622300"/>
                  </a:lnTo>
                  <a:lnTo>
                    <a:pt x="1417178" y="635000"/>
                  </a:lnTo>
                  <a:close/>
                </a:path>
                <a:path w="2368550" h="2400300">
                  <a:moveTo>
                    <a:pt x="1471283" y="635000"/>
                  </a:moveTo>
                  <a:lnTo>
                    <a:pt x="1463311" y="635000"/>
                  </a:lnTo>
                  <a:lnTo>
                    <a:pt x="1455852" y="622300"/>
                  </a:lnTo>
                  <a:lnTo>
                    <a:pt x="1469553" y="622300"/>
                  </a:lnTo>
                  <a:lnTo>
                    <a:pt x="1471375" y="634813"/>
                  </a:lnTo>
                  <a:lnTo>
                    <a:pt x="1471283" y="635000"/>
                  </a:lnTo>
                  <a:close/>
                </a:path>
                <a:path w="2368550" h="2400300">
                  <a:moveTo>
                    <a:pt x="1485161" y="635000"/>
                  </a:moveTo>
                  <a:lnTo>
                    <a:pt x="1471402" y="635000"/>
                  </a:lnTo>
                  <a:lnTo>
                    <a:pt x="1471375" y="634813"/>
                  </a:lnTo>
                  <a:lnTo>
                    <a:pt x="1477578" y="622300"/>
                  </a:lnTo>
                  <a:lnTo>
                    <a:pt x="1485161" y="635000"/>
                  </a:lnTo>
                  <a:close/>
                </a:path>
                <a:path w="2368550" h="2400300">
                  <a:moveTo>
                    <a:pt x="1537459" y="635000"/>
                  </a:moveTo>
                  <a:lnTo>
                    <a:pt x="1533901" y="635000"/>
                  </a:lnTo>
                  <a:lnTo>
                    <a:pt x="1530264" y="622300"/>
                  </a:lnTo>
                  <a:lnTo>
                    <a:pt x="1532441" y="622300"/>
                  </a:lnTo>
                  <a:lnTo>
                    <a:pt x="1537459" y="635000"/>
                  </a:lnTo>
                  <a:close/>
                </a:path>
                <a:path w="2368550" h="2400300">
                  <a:moveTo>
                    <a:pt x="1579105" y="635000"/>
                  </a:moveTo>
                  <a:lnTo>
                    <a:pt x="1550902" y="635000"/>
                  </a:lnTo>
                  <a:lnTo>
                    <a:pt x="1555740" y="622300"/>
                  </a:lnTo>
                  <a:lnTo>
                    <a:pt x="1584839" y="622300"/>
                  </a:lnTo>
                  <a:lnTo>
                    <a:pt x="1579105" y="635000"/>
                  </a:lnTo>
                  <a:close/>
                </a:path>
                <a:path w="2368550" h="2400300">
                  <a:moveTo>
                    <a:pt x="1589105" y="635000"/>
                  </a:moveTo>
                  <a:lnTo>
                    <a:pt x="1584839" y="622300"/>
                  </a:lnTo>
                  <a:lnTo>
                    <a:pt x="1600335" y="622300"/>
                  </a:lnTo>
                  <a:lnTo>
                    <a:pt x="1589105" y="635000"/>
                  </a:lnTo>
                  <a:close/>
                </a:path>
                <a:path w="2368550" h="2400300">
                  <a:moveTo>
                    <a:pt x="1603759" y="635000"/>
                  </a:moveTo>
                  <a:lnTo>
                    <a:pt x="1597429" y="635000"/>
                  </a:lnTo>
                  <a:lnTo>
                    <a:pt x="1600335" y="622300"/>
                  </a:lnTo>
                  <a:lnTo>
                    <a:pt x="1613503" y="622300"/>
                  </a:lnTo>
                  <a:lnTo>
                    <a:pt x="1603759" y="635000"/>
                  </a:lnTo>
                  <a:close/>
                </a:path>
                <a:path w="2368550" h="2400300">
                  <a:moveTo>
                    <a:pt x="1635400" y="635000"/>
                  </a:moveTo>
                  <a:lnTo>
                    <a:pt x="1615627" y="635000"/>
                  </a:lnTo>
                  <a:lnTo>
                    <a:pt x="1613503" y="622300"/>
                  </a:lnTo>
                  <a:lnTo>
                    <a:pt x="1632883" y="622300"/>
                  </a:lnTo>
                  <a:lnTo>
                    <a:pt x="1635400" y="635000"/>
                  </a:lnTo>
                  <a:close/>
                </a:path>
                <a:path w="2368550" h="2400300">
                  <a:moveTo>
                    <a:pt x="1668390" y="635000"/>
                  </a:moveTo>
                  <a:lnTo>
                    <a:pt x="1662226" y="635000"/>
                  </a:lnTo>
                  <a:lnTo>
                    <a:pt x="1661230" y="622300"/>
                  </a:lnTo>
                  <a:lnTo>
                    <a:pt x="1665287" y="622300"/>
                  </a:lnTo>
                  <a:lnTo>
                    <a:pt x="1668390" y="635000"/>
                  </a:lnTo>
                  <a:close/>
                </a:path>
                <a:path w="2368550" h="2400300">
                  <a:moveTo>
                    <a:pt x="1471402" y="635000"/>
                  </a:moveTo>
                  <a:lnTo>
                    <a:pt x="1471375" y="634813"/>
                  </a:lnTo>
                  <a:lnTo>
                    <a:pt x="1471402" y="635000"/>
                  </a:lnTo>
                  <a:close/>
                </a:path>
                <a:path w="2368550" h="2400300">
                  <a:moveTo>
                    <a:pt x="1018274" y="647700"/>
                  </a:moveTo>
                  <a:lnTo>
                    <a:pt x="1007498" y="635000"/>
                  </a:lnTo>
                  <a:lnTo>
                    <a:pt x="1015368" y="635000"/>
                  </a:lnTo>
                  <a:lnTo>
                    <a:pt x="1018274" y="647700"/>
                  </a:lnTo>
                  <a:close/>
                </a:path>
                <a:path w="2368550" h="2400300">
                  <a:moveTo>
                    <a:pt x="1027941" y="647700"/>
                  </a:moveTo>
                  <a:lnTo>
                    <a:pt x="1018274" y="647700"/>
                  </a:lnTo>
                  <a:lnTo>
                    <a:pt x="1021806" y="635000"/>
                  </a:lnTo>
                  <a:lnTo>
                    <a:pt x="1025648" y="635000"/>
                  </a:lnTo>
                  <a:lnTo>
                    <a:pt x="1027889" y="647228"/>
                  </a:lnTo>
                  <a:lnTo>
                    <a:pt x="1027941" y="647700"/>
                  </a:lnTo>
                  <a:close/>
                </a:path>
                <a:path w="2368550" h="2400300">
                  <a:moveTo>
                    <a:pt x="1065489" y="647700"/>
                  </a:moveTo>
                  <a:lnTo>
                    <a:pt x="1042271" y="647700"/>
                  </a:lnTo>
                  <a:lnTo>
                    <a:pt x="1041990" y="645732"/>
                  </a:lnTo>
                  <a:lnTo>
                    <a:pt x="1042898" y="635000"/>
                  </a:lnTo>
                  <a:lnTo>
                    <a:pt x="1057104" y="635000"/>
                  </a:lnTo>
                  <a:lnTo>
                    <a:pt x="1065489" y="647700"/>
                  </a:lnTo>
                  <a:close/>
                </a:path>
                <a:path w="2368550" h="2400300">
                  <a:moveTo>
                    <a:pt x="1176868" y="647700"/>
                  </a:moveTo>
                  <a:lnTo>
                    <a:pt x="1095016" y="647700"/>
                  </a:lnTo>
                  <a:lnTo>
                    <a:pt x="1101872" y="635000"/>
                  </a:lnTo>
                  <a:lnTo>
                    <a:pt x="1178861" y="635000"/>
                  </a:lnTo>
                  <a:lnTo>
                    <a:pt x="1176868" y="647700"/>
                  </a:lnTo>
                  <a:close/>
                </a:path>
                <a:path w="2368550" h="2400300">
                  <a:moveTo>
                    <a:pt x="1237314" y="647700"/>
                  </a:moveTo>
                  <a:lnTo>
                    <a:pt x="1216767" y="647700"/>
                  </a:lnTo>
                  <a:lnTo>
                    <a:pt x="1209396" y="635000"/>
                  </a:lnTo>
                  <a:lnTo>
                    <a:pt x="1233925" y="635000"/>
                  </a:lnTo>
                  <a:lnTo>
                    <a:pt x="1237314" y="647700"/>
                  </a:lnTo>
                  <a:close/>
                </a:path>
                <a:path w="2368550" h="2400300">
                  <a:moveTo>
                    <a:pt x="1251055" y="647700"/>
                  </a:moveTo>
                  <a:lnTo>
                    <a:pt x="1244408" y="647700"/>
                  </a:lnTo>
                  <a:lnTo>
                    <a:pt x="1242905" y="635000"/>
                  </a:lnTo>
                  <a:lnTo>
                    <a:pt x="1253949" y="635000"/>
                  </a:lnTo>
                  <a:lnTo>
                    <a:pt x="1251055" y="647700"/>
                  </a:lnTo>
                  <a:close/>
                </a:path>
                <a:path w="2368550" h="2400300">
                  <a:moveTo>
                    <a:pt x="1300246" y="660400"/>
                  </a:moveTo>
                  <a:lnTo>
                    <a:pt x="1254605" y="660400"/>
                  </a:lnTo>
                  <a:lnTo>
                    <a:pt x="1281974" y="647700"/>
                  </a:lnTo>
                  <a:lnTo>
                    <a:pt x="1284265" y="635000"/>
                  </a:lnTo>
                  <a:lnTo>
                    <a:pt x="1293150" y="635000"/>
                  </a:lnTo>
                  <a:lnTo>
                    <a:pt x="1290006" y="647700"/>
                  </a:lnTo>
                  <a:lnTo>
                    <a:pt x="1287827" y="647700"/>
                  </a:lnTo>
                  <a:lnTo>
                    <a:pt x="1300246" y="660400"/>
                  </a:lnTo>
                  <a:close/>
                </a:path>
                <a:path w="2368550" h="2400300">
                  <a:moveTo>
                    <a:pt x="1325819" y="647700"/>
                  </a:moveTo>
                  <a:lnTo>
                    <a:pt x="1312579" y="647700"/>
                  </a:lnTo>
                  <a:lnTo>
                    <a:pt x="1314916" y="635000"/>
                  </a:lnTo>
                  <a:lnTo>
                    <a:pt x="1327314" y="635000"/>
                  </a:lnTo>
                  <a:lnTo>
                    <a:pt x="1325819" y="647700"/>
                  </a:lnTo>
                  <a:close/>
                </a:path>
                <a:path w="2368550" h="2400300">
                  <a:moveTo>
                    <a:pt x="1336876" y="710860"/>
                  </a:moveTo>
                  <a:lnTo>
                    <a:pt x="1336782" y="710392"/>
                  </a:lnTo>
                  <a:lnTo>
                    <a:pt x="1340014" y="698500"/>
                  </a:lnTo>
                  <a:lnTo>
                    <a:pt x="1339706" y="685800"/>
                  </a:lnTo>
                  <a:lnTo>
                    <a:pt x="1323159" y="685800"/>
                  </a:lnTo>
                  <a:lnTo>
                    <a:pt x="1321670" y="673100"/>
                  </a:lnTo>
                  <a:lnTo>
                    <a:pt x="1338532" y="673100"/>
                  </a:lnTo>
                  <a:lnTo>
                    <a:pt x="1343203" y="660400"/>
                  </a:lnTo>
                  <a:lnTo>
                    <a:pt x="1345509" y="647228"/>
                  </a:lnTo>
                  <a:lnTo>
                    <a:pt x="1347464" y="635000"/>
                  </a:lnTo>
                  <a:lnTo>
                    <a:pt x="1388496" y="635000"/>
                  </a:lnTo>
                  <a:lnTo>
                    <a:pt x="1380382" y="647700"/>
                  </a:lnTo>
                  <a:lnTo>
                    <a:pt x="1348955" y="647700"/>
                  </a:lnTo>
                  <a:lnTo>
                    <a:pt x="1348955" y="660400"/>
                  </a:lnTo>
                  <a:lnTo>
                    <a:pt x="1355978" y="660400"/>
                  </a:lnTo>
                  <a:lnTo>
                    <a:pt x="1348341" y="685800"/>
                  </a:lnTo>
                  <a:lnTo>
                    <a:pt x="1335375" y="685800"/>
                  </a:lnTo>
                  <a:lnTo>
                    <a:pt x="1324647" y="698500"/>
                  </a:lnTo>
                  <a:lnTo>
                    <a:pt x="1348281" y="698500"/>
                  </a:lnTo>
                  <a:lnTo>
                    <a:pt x="1336876" y="710860"/>
                  </a:lnTo>
                  <a:close/>
                </a:path>
                <a:path w="2368550" h="2400300">
                  <a:moveTo>
                    <a:pt x="1440030" y="647700"/>
                  </a:moveTo>
                  <a:lnTo>
                    <a:pt x="1401434" y="647700"/>
                  </a:lnTo>
                  <a:lnTo>
                    <a:pt x="1401837" y="635000"/>
                  </a:lnTo>
                  <a:lnTo>
                    <a:pt x="1428679" y="635000"/>
                  </a:lnTo>
                  <a:lnTo>
                    <a:pt x="1440030" y="647700"/>
                  </a:lnTo>
                  <a:close/>
                </a:path>
                <a:path w="2368550" h="2400300">
                  <a:moveTo>
                    <a:pt x="1489268" y="647700"/>
                  </a:moveTo>
                  <a:lnTo>
                    <a:pt x="1440030" y="647700"/>
                  </a:lnTo>
                  <a:lnTo>
                    <a:pt x="1451488" y="635000"/>
                  </a:lnTo>
                  <a:lnTo>
                    <a:pt x="1495466" y="635000"/>
                  </a:lnTo>
                  <a:lnTo>
                    <a:pt x="1489268" y="647700"/>
                  </a:lnTo>
                  <a:close/>
                </a:path>
                <a:path w="2368550" h="2400300">
                  <a:moveTo>
                    <a:pt x="1513372" y="685244"/>
                  </a:moveTo>
                  <a:lnTo>
                    <a:pt x="1513121" y="673100"/>
                  </a:lnTo>
                  <a:lnTo>
                    <a:pt x="1464463" y="673100"/>
                  </a:lnTo>
                  <a:lnTo>
                    <a:pt x="1457810" y="660400"/>
                  </a:lnTo>
                  <a:lnTo>
                    <a:pt x="1505656" y="660400"/>
                  </a:lnTo>
                  <a:lnTo>
                    <a:pt x="1505656" y="635000"/>
                  </a:lnTo>
                  <a:lnTo>
                    <a:pt x="1514696" y="635000"/>
                  </a:lnTo>
                  <a:lnTo>
                    <a:pt x="1527858" y="647700"/>
                  </a:lnTo>
                  <a:lnTo>
                    <a:pt x="1518097" y="647700"/>
                  </a:lnTo>
                  <a:lnTo>
                    <a:pt x="1520167" y="673100"/>
                  </a:lnTo>
                  <a:lnTo>
                    <a:pt x="1513372" y="685244"/>
                  </a:lnTo>
                  <a:close/>
                </a:path>
                <a:path w="2368550" h="2400300">
                  <a:moveTo>
                    <a:pt x="1541552" y="685800"/>
                  </a:moveTo>
                  <a:lnTo>
                    <a:pt x="1529284" y="685800"/>
                  </a:lnTo>
                  <a:lnTo>
                    <a:pt x="1540818" y="635000"/>
                  </a:lnTo>
                  <a:lnTo>
                    <a:pt x="1563753" y="635000"/>
                  </a:lnTo>
                  <a:lnTo>
                    <a:pt x="1565126" y="647700"/>
                  </a:lnTo>
                  <a:lnTo>
                    <a:pt x="1553455" y="647700"/>
                  </a:lnTo>
                  <a:lnTo>
                    <a:pt x="1552393" y="660400"/>
                  </a:lnTo>
                  <a:lnTo>
                    <a:pt x="1553813" y="660400"/>
                  </a:lnTo>
                  <a:lnTo>
                    <a:pt x="1544374" y="673100"/>
                  </a:lnTo>
                  <a:lnTo>
                    <a:pt x="1548192" y="673100"/>
                  </a:lnTo>
                  <a:lnTo>
                    <a:pt x="1541552" y="685800"/>
                  </a:lnTo>
                  <a:close/>
                </a:path>
                <a:path w="2368550" h="2400300">
                  <a:moveTo>
                    <a:pt x="1568037" y="647700"/>
                  </a:moveTo>
                  <a:lnTo>
                    <a:pt x="1565173" y="647700"/>
                  </a:lnTo>
                  <a:lnTo>
                    <a:pt x="1566027" y="635000"/>
                  </a:lnTo>
                  <a:lnTo>
                    <a:pt x="1570376" y="635000"/>
                  </a:lnTo>
                  <a:lnTo>
                    <a:pt x="1568037" y="647700"/>
                  </a:lnTo>
                  <a:close/>
                </a:path>
                <a:path w="2368550" h="2400300">
                  <a:moveTo>
                    <a:pt x="1599458" y="660400"/>
                  </a:moveTo>
                  <a:lnTo>
                    <a:pt x="1578258" y="660400"/>
                  </a:lnTo>
                  <a:lnTo>
                    <a:pt x="1597662" y="635000"/>
                  </a:lnTo>
                  <a:lnTo>
                    <a:pt x="1617882" y="635000"/>
                  </a:lnTo>
                  <a:lnTo>
                    <a:pt x="1627650" y="647700"/>
                  </a:lnTo>
                  <a:lnTo>
                    <a:pt x="1592286" y="647700"/>
                  </a:lnTo>
                  <a:lnTo>
                    <a:pt x="1599458" y="660400"/>
                  </a:lnTo>
                  <a:close/>
                </a:path>
                <a:path w="2368550" h="2400300">
                  <a:moveTo>
                    <a:pt x="1647472" y="647700"/>
                  </a:moveTo>
                  <a:lnTo>
                    <a:pt x="1627650" y="647700"/>
                  </a:lnTo>
                  <a:lnTo>
                    <a:pt x="1628867" y="635000"/>
                  </a:lnTo>
                  <a:lnTo>
                    <a:pt x="1639689" y="635000"/>
                  </a:lnTo>
                  <a:lnTo>
                    <a:pt x="1647472" y="647700"/>
                  </a:lnTo>
                  <a:close/>
                </a:path>
                <a:path w="2368550" h="2400300">
                  <a:moveTo>
                    <a:pt x="1659010" y="647700"/>
                  </a:moveTo>
                  <a:lnTo>
                    <a:pt x="1647507" y="647700"/>
                  </a:lnTo>
                  <a:lnTo>
                    <a:pt x="1647107" y="635000"/>
                  </a:lnTo>
                  <a:lnTo>
                    <a:pt x="1652346" y="635000"/>
                  </a:lnTo>
                  <a:lnTo>
                    <a:pt x="1659010" y="647700"/>
                  </a:lnTo>
                  <a:close/>
                </a:path>
                <a:path w="2368550" h="2400300">
                  <a:moveTo>
                    <a:pt x="1042271" y="647700"/>
                  </a:moveTo>
                  <a:lnTo>
                    <a:pt x="1041824" y="647700"/>
                  </a:lnTo>
                  <a:lnTo>
                    <a:pt x="1041990" y="645732"/>
                  </a:lnTo>
                  <a:lnTo>
                    <a:pt x="1042271" y="647700"/>
                  </a:lnTo>
                  <a:close/>
                </a:path>
                <a:path w="2368550" h="2400300">
                  <a:moveTo>
                    <a:pt x="839454" y="647700"/>
                  </a:moveTo>
                  <a:lnTo>
                    <a:pt x="839001" y="647700"/>
                  </a:lnTo>
                  <a:lnTo>
                    <a:pt x="839146" y="647228"/>
                  </a:lnTo>
                  <a:lnTo>
                    <a:pt x="839454" y="647700"/>
                  </a:lnTo>
                  <a:close/>
                </a:path>
                <a:path w="2368550" h="2400300">
                  <a:moveTo>
                    <a:pt x="858925" y="698500"/>
                  </a:moveTo>
                  <a:lnTo>
                    <a:pt x="851497" y="698500"/>
                  </a:lnTo>
                  <a:lnTo>
                    <a:pt x="844462" y="673100"/>
                  </a:lnTo>
                  <a:lnTo>
                    <a:pt x="841336" y="660400"/>
                  </a:lnTo>
                  <a:lnTo>
                    <a:pt x="838555" y="660400"/>
                  </a:lnTo>
                  <a:lnTo>
                    <a:pt x="837409" y="647700"/>
                  </a:lnTo>
                  <a:lnTo>
                    <a:pt x="846353" y="647700"/>
                  </a:lnTo>
                  <a:lnTo>
                    <a:pt x="848161" y="660400"/>
                  </a:lnTo>
                  <a:lnTo>
                    <a:pt x="851087" y="673100"/>
                  </a:lnTo>
                  <a:lnTo>
                    <a:pt x="853740" y="673100"/>
                  </a:lnTo>
                  <a:lnTo>
                    <a:pt x="856295" y="685800"/>
                  </a:lnTo>
                  <a:lnTo>
                    <a:pt x="858925" y="698500"/>
                  </a:lnTo>
                  <a:close/>
                </a:path>
                <a:path w="2368550" h="2400300">
                  <a:moveTo>
                    <a:pt x="1051597" y="673100"/>
                  </a:moveTo>
                  <a:lnTo>
                    <a:pt x="1044493" y="673100"/>
                  </a:lnTo>
                  <a:lnTo>
                    <a:pt x="1028252" y="647700"/>
                  </a:lnTo>
                  <a:lnTo>
                    <a:pt x="1040959" y="647700"/>
                  </a:lnTo>
                  <a:lnTo>
                    <a:pt x="1048065" y="660400"/>
                  </a:lnTo>
                  <a:lnTo>
                    <a:pt x="1053638" y="660400"/>
                  </a:lnTo>
                  <a:lnTo>
                    <a:pt x="1051597" y="673100"/>
                  </a:lnTo>
                  <a:close/>
                </a:path>
                <a:path w="2368550" h="2400300">
                  <a:moveTo>
                    <a:pt x="1053638" y="660400"/>
                  </a:moveTo>
                  <a:lnTo>
                    <a:pt x="1048065" y="660400"/>
                  </a:lnTo>
                  <a:lnTo>
                    <a:pt x="1055678" y="647700"/>
                  </a:lnTo>
                  <a:lnTo>
                    <a:pt x="1053638" y="660400"/>
                  </a:lnTo>
                  <a:close/>
                </a:path>
                <a:path w="2368550" h="2400300">
                  <a:moveTo>
                    <a:pt x="1142145" y="685800"/>
                  </a:moveTo>
                  <a:lnTo>
                    <a:pt x="996390" y="685800"/>
                  </a:lnTo>
                  <a:lnTo>
                    <a:pt x="1007719" y="673100"/>
                  </a:lnTo>
                  <a:lnTo>
                    <a:pt x="1051597" y="673100"/>
                  </a:lnTo>
                  <a:lnTo>
                    <a:pt x="1077946" y="660400"/>
                  </a:lnTo>
                  <a:lnTo>
                    <a:pt x="1061520" y="647700"/>
                  </a:lnTo>
                  <a:lnTo>
                    <a:pt x="1171546" y="647700"/>
                  </a:lnTo>
                  <a:lnTo>
                    <a:pt x="1160870" y="660400"/>
                  </a:lnTo>
                  <a:lnTo>
                    <a:pt x="1151071" y="673100"/>
                  </a:lnTo>
                  <a:lnTo>
                    <a:pt x="1142145" y="685800"/>
                  </a:lnTo>
                  <a:close/>
                </a:path>
                <a:path w="2368550" h="2400300">
                  <a:moveTo>
                    <a:pt x="1208310" y="698500"/>
                  </a:moveTo>
                  <a:lnTo>
                    <a:pt x="1188251" y="698500"/>
                  </a:lnTo>
                  <a:lnTo>
                    <a:pt x="1205369" y="685800"/>
                  </a:lnTo>
                  <a:lnTo>
                    <a:pt x="1204951" y="685800"/>
                  </a:lnTo>
                  <a:lnTo>
                    <a:pt x="1222720" y="673100"/>
                  </a:lnTo>
                  <a:lnTo>
                    <a:pt x="1224139" y="660400"/>
                  </a:lnTo>
                  <a:lnTo>
                    <a:pt x="1221918" y="647700"/>
                  </a:lnTo>
                  <a:lnTo>
                    <a:pt x="1253824" y="647700"/>
                  </a:lnTo>
                  <a:lnTo>
                    <a:pt x="1254605" y="660400"/>
                  </a:lnTo>
                  <a:lnTo>
                    <a:pt x="1258824" y="660400"/>
                  </a:lnTo>
                  <a:lnTo>
                    <a:pt x="1253084" y="673100"/>
                  </a:lnTo>
                  <a:lnTo>
                    <a:pt x="1225906" y="673100"/>
                  </a:lnTo>
                  <a:lnTo>
                    <a:pt x="1208310" y="698500"/>
                  </a:lnTo>
                  <a:close/>
                </a:path>
                <a:path w="2368550" h="2400300">
                  <a:moveTo>
                    <a:pt x="1333740" y="673100"/>
                  </a:moveTo>
                  <a:lnTo>
                    <a:pt x="1305924" y="673100"/>
                  </a:lnTo>
                  <a:lnTo>
                    <a:pt x="1304564" y="660400"/>
                  </a:lnTo>
                  <a:lnTo>
                    <a:pt x="1300246" y="660400"/>
                  </a:lnTo>
                  <a:lnTo>
                    <a:pt x="1308093" y="647700"/>
                  </a:lnTo>
                  <a:lnTo>
                    <a:pt x="1327787" y="647700"/>
                  </a:lnTo>
                  <a:lnTo>
                    <a:pt x="1331125" y="660400"/>
                  </a:lnTo>
                  <a:lnTo>
                    <a:pt x="1333740" y="673100"/>
                  </a:lnTo>
                  <a:close/>
                </a:path>
                <a:path w="2368550" h="2400300">
                  <a:moveTo>
                    <a:pt x="1355978" y="660400"/>
                  </a:moveTo>
                  <a:lnTo>
                    <a:pt x="1351402" y="660400"/>
                  </a:lnTo>
                  <a:lnTo>
                    <a:pt x="1352004" y="647700"/>
                  </a:lnTo>
                  <a:lnTo>
                    <a:pt x="1359797" y="647700"/>
                  </a:lnTo>
                  <a:lnTo>
                    <a:pt x="1355978" y="660400"/>
                  </a:lnTo>
                  <a:close/>
                </a:path>
                <a:path w="2368550" h="2400300">
                  <a:moveTo>
                    <a:pt x="1394954" y="698500"/>
                  </a:moveTo>
                  <a:lnTo>
                    <a:pt x="1368466" y="698500"/>
                  </a:lnTo>
                  <a:lnTo>
                    <a:pt x="1362076" y="647700"/>
                  </a:lnTo>
                  <a:lnTo>
                    <a:pt x="1380382" y="647700"/>
                  </a:lnTo>
                  <a:lnTo>
                    <a:pt x="1386455" y="673100"/>
                  </a:lnTo>
                  <a:lnTo>
                    <a:pt x="1388603" y="673100"/>
                  </a:lnTo>
                  <a:lnTo>
                    <a:pt x="1392840" y="685800"/>
                  </a:lnTo>
                  <a:lnTo>
                    <a:pt x="1392011" y="685800"/>
                  </a:lnTo>
                  <a:lnTo>
                    <a:pt x="1394954" y="698500"/>
                  </a:lnTo>
                  <a:close/>
                </a:path>
                <a:path w="2368550" h="2400300">
                  <a:moveTo>
                    <a:pt x="1405543" y="673100"/>
                  </a:moveTo>
                  <a:lnTo>
                    <a:pt x="1396511" y="673100"/>
                  </a:lnTo>
                  <a:lnTo>
                    <a:pt x="1395238" y="660400"/>
                  </a:lnTo>
                  <a:lnTo>
                    <a:pt x="1399931" y="660400"/>
                  </a:lnTo>
                  <a:lnTo>
                    <a:pt x="1401308" y="647700"/>
                  </a:lnTo>
                  <a:lnTo>
                    <a:pt x="1407201" y="647700"/>
                  </a:lnTo>
                  <a:lnTo>
                    <a:pt x="1404833" y="660400"/>
                  </a:lnTo>
                  <a:lnTo>
                    <a:pt x="1405543" y="673100"/>
                  </a:lnTo>
                  <a:close/>
                </a:path>
                <a:path w="2368550" h="2400300">
                  <a:moveTo>
                    <a:pt x="1419666" y="660400"/>
                  </a:moveTo>
                  <a:lnTo>
                    <a:pt x="1415871" y="660400"/>
                  </a:lnTo>
                  <a:lnTo>
                    <a:pt x="1415859" y="647700"/>
                  </a:lnTo>
                  <a:lnTo>
                    <a:pt x="1423938" y="647700"/>
                  </a:lnTo>
                  <a:lnTo>
                    <a:pt x="1420215" y="659815"/>
                  </a:lnTo>
                  <a:lnTo>
                    <a:pt x="1419666" y="660400"/>
                  </a:lnTo>
                  <a:close/>
                </a:path>
                <a:path w="2368550" h="2400300">
                  <a:moveTo>
                    <a:pt x="1431492" y="660400"/>
                  </a:moveTo>
                  <a:lnTo>
                    <a:pt x="1420036" y="660400"/>
                  </a:lnTo>
                  <a:lnTo>
                    <a:pt x="1420215" y="659815"/>
                  </a:lnTo>
                  <a:lnTo>
                    <a:pt x="1431605" y="647700"/>
                  </a:lnTo>
                  <a:lnTo>
                    <a:pt x="1431492" y="660400"/>
                  </a:lnTo>
                  <a:close/>
                </a:path>
                <a:path w="2368550" h="2400300">
                  <a:moveTo>
                    <a:pt x="1453474" y="660400"/>
                  </a:moveTo>
                  <a:lnTo>
                    <a:pt x="1445304" y="660400"/>
                  </a:lnTo>
                  <a:lnTo>
                    <a:pt x="1444194" y="647700"/>
                  </a:lnTo>
                  <a:lnTo>
                    <a:pt x="1452208" y="647700"/>
                  </a:lnTo>
                  <a:lnTo>
                    <a:pt x="1453474" y="660400"/>
                  </a:lnTo>
                  <a:close/>
                </a:path>
                <a:path w="2368550" h="2400300">
                  <a:moveTo>
                    <a:pt x="1481360" y="660400"/>
                  </a:moveTo>
                  <a:lnTo>
                    <a:pt x="1466325" y="660400"/>
                  </a:lnTo>
                  <a:lnTo>
                    <a:pt x="1455931" y="647700"/>
                  </a:lnTo>
                  <a:lnTo>
                    <a:pt x="1485191" y="647700"/>
                  </a:lnTo>
                  <a:lnTo>
                    <a:pt x="1481360" y="660400"/>
                  </a:lnTo>
                  <a:close/>
                </a:path>
                <a:path w="2368550" h="2400300">
                  <a:moveTo>
                    <a:pt x="1578258" y="660400"/>
                  </a:moveTo>
                  <a:lnTo>
                    <a:pt x="1557351" y="660400"/>
                  </a:lnTo>
                  <a:lnTo>
                    <a:pt x="1560173" y="647700"/>
                  </a:lnTo>
                  <a:lnTo>
                    <a:pt x="1578258" y="647700"/>
                  </a:lnTo>
                  <a:lnTo>
                    <a:pt x="1578258" y="660400"/>
                  </a:lnTo>
                  <a:close/>
                </a:path>
                <a:path w="2368550" h="2400300">
                  <a:moveTo>
                    <a:pt x="1611629" y="673100"/>
                  </a:moveTo>
                  <a:lnTo>
                    <a:pt x="1606653" y="673100"/>
                  </a:lnTo>
                  <a:lnTo>
                    <a:pt x="1611671" y="647700"/>
                  </a:lnTo>
                  <a:lnTo>
                    <a:pt x="1618366" y="647700"/>
                  </a:lnTo>
                  <a:lnTo>
                    <a:pt x="1616033" y="660400"/>
                  </a:lnTo>
                  <a:lnTo>
                    <a:pt x="1613700" y="660400"/>
                  </a:lnTo>
                  <a:lnTo>
                    <a:pt x="1611629" y="673100"/>
                  </a:lnTo>
                  <a:close/>
                </a:path>
                <a:path w="2368550" h="2400300">
                  <a:moveTo>
                    <a:pt x="1634893" y="685800"/>
                  </a:moveTo>
                  <a:lnTo>
                    <a:pt x="1626319" y="685800"/>
                  </a:lnTo>
                  <a:lnTo>
                    <a:pt x="1628656" y="673100"/>
                  </a:lnTo>
                  <a:lnTo>
                    <a:pt x="1629777" y="673100"/>
                  </a:lnTo>
                  <a:lnTo>
                    <a:pt x="1630764" y="660400"/>
                  </a:lnTo>
                  <a:lnTo>
                    <a:pt x="1632435" y="647700"/>
                  </a:lnTo>
                  <a:lnTo>
                    <a:pt x="1644294" y="647700"/>
                  </a:lnTo>
                  <a:lnTo>
                    <a:pt x="1645743" y="660400"/>
                  </a:lnTo>
                  <a:lnTo>
                    <a:pt x="1638986" y="660400"/>
                  </a:lnTo>
                  <a:lnTo>
                    <a:pt x="1634893" y="685800"/>
                  </a:lnTo>
                  <a:close/>
                </a:path>
                <a:path w="2368550" h="2400300">
                  <a:moveTo>
                    <a:pt x="1664267" y="673100"/>
                  </a:moveTo>
                  <a:lnTo>
                    <a:pt x="1655610" y="647700"/>
                  </a:lnTo>
                  <a:lnTo>
                    <a:pt x="1666188" y="647700"/>
                  </a:lnTo>
                  <a:lnTo>
                    <a:pt x="1667191" y="660400"/>
                  </a:lnTo>
                  <a:lnTo>
                    <a:pt x="1676743" y="660400"/>
                  </a:lnTo>
                  <a:lnTo>
                    <a:pt x="1664267" y="673100"/>
                  </a:lnTo>
                  <a:close/>
                </a:path>
                <a:path w="2368550" h="2400300">
                  <a:moveTo>
                    <a:pt x="713595" y="673100"/>
                  </a:moveTo>
                  <a:lnTo>
                    <a:pt x="642086" y="673100"/>
                  </a:lnTo>
                  <a:lnTo>
                    <a:pt x="657015" y="660400"/>
                  </a:lnTo>
                  <a:lnTo>
                    <a:pt x="702325" y="660400"/>
                  </a:lnTo>
                  <a:lnTo>
                    <a:pt x="713595" y="673100"/>
                  </a:lnTo>
                  <a:close/>
                </a:path>
                <a:path w="2368550" h="2400300">
                  <a:moveTo>
                    <a:pt x="1261991" y="723900"/>
                  </a:moveTo>
                  <a:lnTo>
                    <a:pt x="1250697" y="723900"/>
                  </a:lnTo>
                  <a:lnTo>
                    <a:pt x="1238155" y="711200"/>
                  </a:lnTo>
                  <a:lnTo>
                    <a:pt x="1216264" y="711200"/>
                  </a:lnTo>
                  <a:lnTo>
                    <a:pt x="1231974" y="698500"/>
                  </a:lnTo>
                  <a:lnTo>
                    <a:pt x="1225906" y="673100"/>
                  </a:lnTo>
                  <a:lnTo>
                    <a:pt x="1279247" y="673100"/>
                  </a:lnTo>
                  <a:lnTo>
                    <a:pt x="1277708" y="660400"/>
                  </a:lnTo>
                  <a:lnTo>
                    <a:pt x="1286165" y="660400"/>
                  </a:lnTo>
                  <a:lnTo>
                    <a:pt x="1285854" y="673100"/>
                  </a:lnTo>
                  <a:lnTo>
                    <a:pt x="1287356" y="685800"/>
                  </a:lnTo>
                  <a:lnTo>
                    <a:pt x="1248108" y="685800"/>
                  </a:lnTo>
                  <a:lnTo>
                    <a:pt x="1249325" y="698500"/>
                  </a:lnTo>
                  <a:lnTo>
                    <a:pt x="1251115" y="698500"/>
                  </a:lnTo>
                  <a:lnTo>
                    <a:pt x="1255813" y="711200"/>
                  </a:lnTo>
                  <a:lnTo>
                    <a:pt x="1261991" y="723900"/>
                  </a:lnTo>
                  <a:close/>
                </a:path>
                <a:path w="2368550" h="2400300">
                  <a:moveTo>
                    <a:pt x="1420400" y="673100"/>
                  </a:moveTo>
                  <a:lnTo>
                    <a:pt x="1405543" y="673100"/>
                  </a:lnTo>
                  <a:lnTo>
                    <a:pt x="1412142" y="660400"/>
                  </a:lnTo>
                  <a:lnTo>
                    <a:pt x="1426019" y="660400"/>
                  </a:lnTo>
                  <a:lnTo>
                    <a:pt x="1420400" y="673100"/>
                  </a:lnTo>
                  <a:close/>
                </a:path>
                <a:path w="2368550" h="2400300">
                  <a:moveTo>
                    <a:pt x="1424670" y="685800"/>
                  </a:moveTo>
                  <a:lnTo>
                    <a:pt x="1416145" y="685800"/>
                  </a:lnTo>
                  <a:lnTo>
                    <a:pt x="1434743" y="660400"/>
                  </a:lnTo>
                  <a:lnTo>
                    <a:pt x="1439057" y="673100"/>
                  </a:lnTo>
                  <a:lnTo>
                    <a:pt x="1431163" y="673100"/>
                  </a:lnTo>
                  <a:lnTo>
                    <a:pt x="1424670" y="685800"/>
                  </a:lnTo>
                  <a:close/>
                </a:path>
                <a:path w="2368550" h="2400300">
                  <a:moveTo>
                    <a:pt x="1453419" y="673100"/>
                  </a:moveTo>
                  <a:lnTo>
                    <a:pt x="1444928" y="673100"/>
                  </a:lnTo>
                  <a:lnTo>
                    <a:pt x="1448455" y="660400"/>
                  </a:lnTo>
                  <a:lnTo>
                    <a:pt x="1457810" y="660400"/>
                  </a:lnTo>
                  <a:lnTo>
                    <a:pt x="1453419" y="673100"/>
                  </a:lnTo>
                  <a:close/>
                </a:path>
                <a:path w="2368550" h="2400300">
                  <a:moveTo>
                    <a:pt x="1551504" y="673100"/>
                  </a:moveTo>
                  <a:lnTo>
                    <a:pt x="1553813" y="660400"/>
                  </a:lnTo>
                  <a:lnTo>
                    <a:pt x="1566689" y="660400"/>
                  </a:lnTo>
                  <a:lnTo>
                    <a:pt x="1551504" y="673100"/>
                  </a:lnTo>
                  <a:close/>
                </a:path>
                <a:path w="2368550" h="2400300">
                  <a:moveTo>
                    <a:pt x="1606653" y="673100"/>
                  </a:moveTo>
                  <a:lnTo>
                    <a:pt x="1578941" y="673100"/>
                  </a:lnTo>
                  <a:lnTo>
                    <a:pt x="1577866" y="660400"/>
                  </a:lnTo>
                  <a:lnTo>
                    <a:pt x="1588932" y="660400"/>
                  </a:lnTo>
                  <a:lnTo>
                    <a:pt x="1606653" y="673100"/>
                  </a:lnTo>
                  <a:close/>
                </a:path>
                <a:path w="2368550" h="2400300">
                  <a:moveTo>
                    <a:pt x="1652693" y="673100"/>
                  </a:moveTo>
                  <a:lnTo>
                    <a:pt x="1644410" y="673100"/>
                  </a:lnTo>
                  <a:lnTo>
                    <a:pt x="1638986" y="660400"/>
                  </a:lnTo>
                  <a:lnTo>
                    <a:pt x="1649213" y="660400"/>
                  </a:lnTo>
                  <a:lnTo>
                    <a:pt x="1652693" y="673100"/>
                  </a:lnTo>
                  <a:close/>
                </a:path>
                <a:path w="2368550" h="2400300">
                  <a:moveTo>
                    <a:pt x="539526" y="736600"/>
                  </a:moveTo>
                  <a:lnTo>
                    <a:pt x="538647" y="736600"/>
                  </a:lnTo>
                  <a:lnTo>
                    <a:pt x="546254" y="723900"/>
                  </a:lnTo>
                  <a:lnTo>
                    <a:pt x="554039" y="723900"/>
                  </a:lnTo>
                  <a:lnTo>
                    <a:pt x="562241" y="711200"/>
                  </a:lnTo>
                  <a:lnTo>
                    <a:pt x="582025" y="698500"/>
                  </a:lnTo>
                  <a:lnTo>
                    <a:pt x="602922" y="685229"/>
                  </a:lnTo>
                  <a:lnTo>
                    <a:pt x="622088" y="673100"/>
                  </a:lnTo>
                  <a:lnTo>
                    <a:pt x="658431" y="673100"/>
                  </a:lnTo>
                  <a:lnTo>
                    <a:pt x="641267" y="685800"/>
                  </a:lnTo>
                  <a:lnTo>
                    <a:pt x="624109" y="685800"/>
                  </a:lnTo>
                  <a:lnTo>
                    <a:pt x="603098" y="698536"/>
                  </a:lnTo>
                  <a:lnTo>
                    <a:pt x="582820" y="711200"/>
                  </a:lnTo>
                  <a:lnTo>
                    <a:pt x="562824" y="723900"/>
                  </a:lnTo>
                  <a:lnTo>
                    <a:pt x="539526" y="736600"/>
                  </a:lnTo>
                  <a:close/>
                </a:path>
                <a:path w="2368550" h="2400300">
                  <a:moveTo>
                    <a:pt x="759714" y="685800"/>
                  </a:moveTo>
                  <a:lnTo>
                    <a:pt x="694789" y="685800"/>
                  </a:lnTo>
                  <a:lnTo>
                    <a:pt x="676104" y="673100"/>
                  </a:lnTo>
                  <a:lnTo>
                    <a:pt x="736800" y="673100"/>
                  </a:lnTo>
                  <a:lnTo>
                    <a:pt x="759714" y="685800"/>
                  </a:lnTo>
                  <a:close/>
                </a:path>
                <a:path w="2368550" h="2400300">
                  <a:moveTo>
                    <a:pt x="1155907" y="685800"/>
                  </a:moveTo>
                  <a:lnTo>
                    <a:pt x="1169320" y="673100"/>
                  </a:lnTo>
                  <a:lnTo>
                    <a:pt x="1173473" y="673100"/>
                  </a:lnTo>
                  <a:lnTo>
                    <a:pt x="1155907" y="685800"/>
                  </a:lnTo>
                  <a:close/>
                </a:path>
                <a:path w="2368550" h="2400300">
                  <a:moveTo>
                    <a:pt x="1314146" y="685800"/>
                  </a:moveTo>
                  <a:lnTo>
                    <a:pt x="1303991" y="685800"/>
                  </a:lnTo>
                  <a:lnTo>
                    <a:pt x="1306365" y="673100"/>
                  </a:lnTo>
                  <a:lnTo>
                    <a:pt x="1314343" y="685229"/>
                  </a:lnTo>
                  <a:lnTo>
                    <a:pt x="1314146" y="685800"/>
                  </a:lnTo>
                  <a:close/>
                </a:path>
                <a:path w="2368550" h="2400300">
                  <a:moveTo>
                    <a:pt x="1416145" y="685800"/>
                  </a:moveTo>
                  <a:lnTo>
                    <a:pt x="1399438" y="685800"/>
                  </a:lnTo>
                  <a:lnTo>
                    <a:pt x="1396844" y="673100"/>
                  </a:lnTo>
                  <a:lnTo>
                    <a:pt x="1416489" y="673100"/>
                  </a:lnTo>
                  <a:lnTo>
                    <a:pt x="1416145" y="685800"/>
                  </a:lnTo>
                  <a:close/>
                </a:path>
                <a:path w="2368550" h="2400300">
                  <a:moveTo>
                    <a:pt x="1484302" y="698500"/>
                  </a:moveTo>
                  <a:lnTo>
                    <a:pt x="1473150" y="698500"/>
                  </a:lnTo>
                  <a:lnTo>
                    <a:pt x="1476814" y="685800"/>
                  </a:lnTo>
                  <a:lnTo>
                    <a:pt x="1466689" y="685800"/>
                  </a:lnTo>
                  <a:lnTo>
                    <a:pt x="1464409" y="673100"/>
                  </a:lnTo>
                  <a:lnTo>
                    <a:pt x="1484302" y="673100"/>
                  </a:lnTo>
                  <a:lnTo>
                    <a:pt x="1484302" y="698500"/>
                  </a:lnTo>
                  <a:close/>
                </a:path>
                <a:path w="2368550" h="2400300">
                  <a:moveTo>
                    <a:pt x="1502273" y="711200"/>
                  </a:moveTo>
                  <a:lnTo>
                    <a:pt x="1472696" y="711200"/>
                  </a:lnTo>
                  <a:lnTo>
                    <a:pt x="1473116" y="698500"/>
                  </a:lnTo>
                  <a:lnTo>
                    <a:pt x="1491566" y="698500"/>
                  </a:lnTo>
                  <a:lnTo>
                    <a:pt x="1496776" y="685800"/>
                  </a:lnTo>
                  <a:lnTo>
                    <a:pt x="1500161" y="673100"/>
                  </a:lnTo>
                  <a:lnTo>
                    <a:pt x="1513121" y="673100"/>
                  </a:lnTo>
                  <a:lnTo>
                    <a:pt x="1509881" y="685800"/>
                  </a:lnTo>
                  <a:lnTo>
                    <a:pt x="1504254" y="685800"/>
                  </a:lnTo>
                  <a:lnTo>
                    <a:pt x="1502273" y="711200"/>
                  </a:lnTo>
                  <a:close/>
                </a:path>
                <a:path w="2368550" h="2400300">
                  <a:moveTo>
                    <a:pt x="1538306" y="698500"/>
                  </a:moveTo>
                  <a:lnTo>
                    <a:pt x="1517833" y="698500"/>
                  </a:lnTo>
                  <a:lnTo>
                    <a:pt x="1521063" y="685800"/>
                  </a:lnTo>
                  <a:lnTo>
                    <a:pt x="1520245" y="673100"/>
                  </a:lnTo>
                  <a:lnTo>
                    <a:pt x="1529284" y="685800"/>
                  </a:lnTo>
                  <a:lnTo>
                    <a:pt x="1541552" y="685800"/>
                  </a:lnTo>
                  <a:lnTo>
                    <a:pt x="1538306" y="698500"/>
                  </a:lnTo>
                  <a:close/>
                </a:path>
                <a:path w="2368550" h="2400300">
                  <a:moveTo>
                    <a:pt x="1611689" y="685800"/>
                  </a:moveTo>
                  <a:lnTo>
                    <a:pt x="1599619" y="685800"/>
                  </a:lnTo>
                  <a:lnTo>
                    <a:pt x="1595388" y="673100"/>
                  </a:lnTo>
                  <a:lnTo>
                    <a:pt x="1610164" y="673100"/>
                  </a:lnTo>
                  <a:lnTo>
                    <a:pt x="1611689" y="685800"/>
                  </a:lnTo>
                  <a:close/>
                </a:path>
                <a:path w="2368550" h="2400300">
                  <a:moveTo>
                    <a:pt x="1656009" y="698500"/>
                  </a:moveTo>
                  <a:lnTo>
                    <a:pt x="1647423" y="698500"/>
                  </a:lnTo>
                  <a:lnTo>
                    <a:pt x="1646248" y="685800"/>
                  </a:lnTo>
                  <a:lnTo>
                    <a:pt x="1634893" y="685800"/>
                  </a:lnTo>
                  <a:lnTo>
                    <a:pt x="1642747" y="673100"/>
                  </a:lnTo>
                  <a:lnTo>
                    <a:pt x="1656599" y="673100"/>
                  </a:lnTo>
                  <a:lnTo>
                    <a:pt x="1657575" y="685800"/>
                  </a:lnTo>
                  <a:lnTo>
                    <a:pt x="1656009" y="698500"/>
                  </a:lnTo>
                  <a:close/>
                </a:path>
                <a:path w="2368550" h="2400300">
                  <a:moveTo>
                    <a:pt x="1314719" y="685800"/>
                  </a:moveTo>
                  <a:lnTo>
                    <a:pt x="1314146" y="685800"/>
                  </a:lnTo>
                  <a:lnTo>
                    <a:pt x="1314343" y="685229"/>
                  </a:lnTo>
                  <a:lnTo>
                    <a:pt x="1314719" y="685800"/>
                  </a:lnTo>
                  <a:close/>
                </a:path>
                <a:path w="2368550" h="2400300">
                  <a:moveTo>
                    <a:pt x="1513383" y="685800"/>
                  </a:moveTo>
                  <a:lnTo>
                    <a:pt x="1513061" y="685800"/>
                  </a:lnTo>
                  <a:lnTo>
                    <a:pt x="1513372" y="685244"/>
                  </a:lnTo>
                  <a:lnTo>
                    <a:pt x="1513383" y="685800"/>
                  </a:lnTo>
                  <a:close/>
                </a:path>
                <a:path w="2368550" h="2400300">
                  <a:moveTo>
                    <a:pt x="821942" y="698500"/>
                  </a:moveTo>
                  <a:lnTo>
                    <a:pt x="758704" y="698500"/>
                  </a:lnTo>
                  <a:lnTo>
                    <a:pt x="727275" y="685800"/>
                  </a:lnTo>
                  <a:lnTo>
                    <a:pt x="807711" y="685800"/>
                  </a:lnTo>
                  <a:lnTo>
                    <a:pt x="821942" y="698500"/>
                  </a:lnTo>
                  <a:close/>
                </a:path>
                <a:path w="2368550" h="2400300">
                  <a:moveTo>
                    <a:pt x="897308" y="749300"/>
                  </a:moveTo>
                  <a:lnTo>
                    <a:pt x="886888" y="749300"/>
                  </a:lnTo>
                  <a:lnTo>
                    <a:pt x="881299" y="736600"/>
                  </a:lnTo>
                  <a:lnTo>
                    <a:pt x="803567" y="736600"/>
                  </a:lnTo>
                  <a:lnTo>
                    <a:pt x="790544" y="723900"/>
                  </a:lnTo>
                  <a:lnTo>
                    <a:pt x="734754" y="723900"/>
                  </a:lnTo>
                  <a:lnTo>
                    <a:pt x="727451" y="711200"/>
                  </a:lnTo>
                  <a:lnTo>
                    <a:pt x="836512" y="711200"/>
                  </a:lnTo>
                  <a:lnTo>
                    <a:pt x="829018" y="698500"/>
                  </a:lnTo>
                  <a:lnTo>
                    <a:pt x="933329" y="698500"/>
                  </a:lnTo>
                  <a:lnTo>
                    <a:pt x="954266" y="685800"/>
                  </a:lnTo>
                  <a:lnTo>
                    <a:pt x="1044558" y="685800"/>
                  </a:lnTo>
                  <a:lnTo>
                    <a:pt x="903639" y="736600"/>
                  </a:lnTo>
                  <a:lnTo>
                    <a:pt x="897308" y="749300"/>
                  </a:lnTo>
                  <a:close/>
                </a:path>
                <a:path w="2368550" h="2400300">
                  <a:moveTo>
                    <a:pt x="1038727" y="723900"/>
                  </a:moveTo>
                  <a:lnTo>
                    <a:pt x="1023900" y="723900"/>
                  </a:lnTo>
                  <a:lnTo>
                    <a:pt x="1023997" y="723669"/>
                  </a:lnTo>
                  <a:lnTo>
                    <a:pt x="1044558" y="685800"/>
                  </a:lnTo>
                  <a:lnTo>
                    <a:pt x="1058924" y="685800"/>
                  </a:lnTo>
                  <a:lnTo>
                    <a:pt x="1062140" y="698500"/>
                  </a:lnTo>
                  <a:lnTo>
                    <a:pt x="1043799" y="698500"/>
                  </a:lnTo>
                  <a:lnTo>
                    <a:pt x="1042546" y="711200"/>
                  </a:lnTo>
                  <a:lnTo>
                    <a:pt x="1038423" y="711200"/>
                  </a:lnTo>
                  <a:lnTo>
                    <a:pt x="1038727" y="723900"/>
                  </a:lnTo>
                  <a:close/>
                </a:path>
                <a:path w="2368550" h="2400300">
                  <a:moveTo>
                    <a:pt x="1139380" y="698500"/>
                  </a:moveTo>
                  <a:lnTo>
                    <a:pt x="1073153" y="698500"/>
                  </a:lnTo>
                  <a:lnTo>
                    <a:pt x="1067009" y="685800"/>
                  </a:lnTo>
                  <a:lnTo>
                    <a:pt x="1136761" y="685800"/>
                  </a:lnTo>
                  <a:lnTo>
                    <a:pt x="1139380" y="698500"/>
                  </a:lnTo>
                  <a:close/>
                </a:path>
                <a:path w="2368550" h="2400300">
                  <a:moveTo>
                    <a:pt x="1146975" y="711200"/>
                  </a:moveTo>
                  <a:lnTo>
                    <a:pt x="1123262" y="711200"/>
                  </a:lnTo>
                  <a:lnTo>
                    <a:pt x="1121544" y="698500"/>
                  </a:lnTo>
                  <a:lnTo>
                    <a:pt x="1139380" y="698500"/>
                  </a:lnTo>
                  <a:lnTo>
                    <a:pt x="1145162" y="685800"/>
                  </a:lnTo>
                  <a:lnTo>
                    <a:pt x="1152650" y="685800"/>
                  </a:lnTo>
                  <a:lnTo>
                    <a:pt x="1144517" y="698500"/>
                  </a:lnTo>
                  <a:lnTo>
                    <a:pt x="1146975" y="711200"/>
                  </a:lnTo>
                  <a:close/>
                </a:path>
                <a:path w="2368550" h="2400300">
                  <a:moveTo>
                    <a:pt x="1299886" y="698500"/>
                  </a:moveTo>
                  <a:lnTo>
                    <a:pt x="1249325" y="698500"/>
                  </a:lnTo>
                  <a:lnTo>
                    <a:pt x="1259641" y="685800"/>
                  </a:lnTo>
                  <a:lnTo>
                    <a:pt x="1306873" y="685800"/>
                  </a:lnTo>
                  <a:lnTo>
                    <a:pt x="1299886" y="698500"/>
                  </a:lnTo>
                  <a:close/>
                </a:path>
                <a:path w="2368550" h="2400300">
                  <a:moveTo>
                    <a:pt x="1420965" y="698500"/>
                  </a:moveTo>
                  <a:lnTo>
                    <a:pt x="1403974" y="698500"/>
                  </a:lnTo>
                  <a:lnTo>
                    <a:pt x="1407494" y="685800"/>
                  </a:lnTo>
                  <a:lnTo>
                    <a:pt x="1421436" y="685800"/>
                  </a:lnTo>
                  <a:lnTo>
                    <a:pt x="1420965" y="698500"/>
                  </a:lnTo>
                  <a:close/>
                </a:path>
                <a:path w="2368550" h="2400300">
                  <a:moveTo>
                    <a:pt x="1445116" y="698500"/>
                  </a:moveTo>
                  <a:lnTo>
                    <a:pt x="1436927" y="698500"/>
                  </a:lnTo>
                  <a:lnTo>
                    <a:pt x="1441140" y="685800"/>
                  </a:lnTo>
                  <a:lnTo>
                    <a:pt x="1448461" y="685800"/>
                  </a:lnTo>
                  <a:lnTo>
                    <a:pt x="1445116" y="698500"/>
                  </a:lnTo>
                  <a:close/>
                </a:path>
                <a:path w="2368550" h="2400300">
                  <a:moveTo>
                    <a:pt x="1620758" y="698500"/>
                  </a:moveTo>
                  <a:lnTo>
                    <a:pt x="1597783" y="698500"/>
                  </a:lnTo>
                  <a:lnTo>
                    <a:pt x="1600110" y="685800"/>
                  </a:lnTo>
                  <a:lnTo>
                    <a:pt x="1622125" y="685800"/>
                  </a:lnTo>
                  <a:lnTo>
                    <a:pt x="1620758" y="698500"/>
                  </a:lnTo>
                  <a:close/>
                </a:path>
                <a:path w="2368550" h="2400300">
                  <a:moveTo>
                    <a:pt x="1636248" y="698500"/>
                  </a:moveTo>
                  <a:lnTo>
                    <a:pt x="1625949" y="698500"/>
                  </a:lnTo>
                  <a:lnTo>
                    <a:pt x="1624720" y="685800"/>
                  </a:lnTo>
                  <a:lnTo>
                    <a:pt x="1631582" y="685800"/>
                  </a:lnTo>
                  <a:lnTo>
                    <a:pt x="1636248" y="698500"/>
                  </a:lnTo>
                  <a:close/>
                </a:path>
                <a:path w="2368550" h="2400300">
                  <a:moveTo>
                    <a:pt x="1058393" y="711200"/>
                  </a:moveTo>
                  <a:lnTo>
                    <a:pt x="1046675" y="711200"/>
                  </a:lnTo>
                  <a:lnTo>
                    <a:pt x="1045493" y="698500"/>
                  </a:lnTo>
                  <a:lnTo>
                    <a:pt x="1058775" y="698500"/>
                  </a:lnTo>
                  <a:lnTo>
                    <a:pt x="1058393" y="711200"/>
                  </a:lnTo>
                  <a:close/>
                </a:path>
                <a:path w="2368550" h="2400300">
                  <a:moveTo>
                    <a:pt x="1098228" y="711200"/>
                  </a:moveTo>
                  <a:lnTo>
                    <a:pt x="1078760" y="711200"/>
                  </a:lnTo>
                  <a:lnTo>
                    <a:pt x="1083035" y="698500"/>
                  </a:lnTo>
                  <a:lnTo>
                    <a:pt x="1104622" y="698500"/>
                  </a:lnTo>
                  <a:lnTo>
                    <a:pt x="1098228" y="711200"/>
                  </a:lnTo>
                  <a:close/>
                </a:path>
                <a:path w="2368550" h="2400300">
                  <a:moveTo>
                    <a:pt x="1121102" y="711200"/>
                  </a:moveTo>
                  <a:lnTo>
                    <a:pt x="1119444" y="711200"/>
                  </a:lnTo>
                  <a:lnTo>
                    <a:pt x="1121114" y="698500"/>
                  </a:lnTo>
                  <a:lnTo>
                    <a:pt x="1121538" y="698500"/>
                  </a:lnTo>
                  <a:lnTo>
                    <a:pt x="1121102" y="711200"/>
                  </a:lnTo>
                  <a:close/>
                </a:path>
                <a:path w="2368550" h="2400300">
                  <a:moveTo>
                    <a:pt x="1165601" y="711200"/>
                  </a:moveTo>
                  <a:lnTo>
                    <a:pt x="1161908" y="711200"/>
                  </a:lnTo>
                  <a:lnTo>
                    <a:pt x="1161037" y="698500"/>
                  </a:lnTo>
                  <a:lnTo>
                    <a:pt x="1167206" y="698500"/>
                  </a:lnTo>
                  <a:lnTo>
                    <a:pt x="1165601" y="711200"/>
                  </a:lnTo>
                  <a:close/>
                </a:path>
                <a:path w="2368550" h="2400300">
                  <a:moveTo>
                    <a:pt x="1315614" y="711200"/>
                  </a:moveTo>
                  <a:lnTo>
                    <a:pt x="1295930" y="711200"/>
                  </a:lnTo>
                  <a:lnTo>
                    <a:pt x="1287247" y="698500"/>
                  </a:lnTo>
                  <a:lnTo>
                    <a:pt x="1308283" y="698500"/>
                  </a:lnTo>
                  <a:lnTo>
                    <a:pt x="1315614" y="711200"/>
                  </a:lnTo>
                  <a:close/>
                </a:path>
                <a:path w="2368550" h="2400300">
                  <a:moveTo>
                    <a:pt x="1336563" y="711200"/>
                  </a:moveTo>
                  <a:lnTo>
                    <a:pt x="1324229" y="711200"/>
                  </a:lnTo>
                  <a:lnTo>
                    <a:pt x="1328525" y="698500"/>
                  </a:lnTo>
                  <a:lnTo>
                    <a:pt x="1336718" y="710626"/>
                  </a:lnTo>
                  <a:lnTo>
                    <a:pt x="1336563" y="711200"/>
                  </a:lnTo>
                  <a:close/>
                </a:path>
                <a:path w="2368550" h="2400300">
                  <a:moveTo>
                    <a:pt x="1386444" y="736600"/>
                  </a:moveTo>
                  <a:lnTo>
                    <a:pt x="1372436" y="736600"/>
                  </a:lnTo>
                  <a:lnTo>
                    <a:pt x="1372097" y="735818"/>
                  </a:lnTo>
                  <a:lnTo>
                    <a:pt x="1374948" y="723900"/>
                  </a:lnTo>
                  <a:lnTo>
                    <a:pt x="1347487" y="723900"/>
                  </a:lnTo>
                  <a:lnTo>
                    <a:pt x="1349230" y="698500"/>
                  </a:lnTo>
                  <a:lnTo>
                    <a:pt x="1355202" y="698500"/>
                  </a:lnTo>
                  <a:lnTo>
                    <a:pt x="1353866" y="711200"/>
                  </a:lnTo>
                  <a:lnTo>
                    <a:pt x="1387876" y="711200"/>
                  </a:lnTo>
                  <a:lnTo>
                    <a:pt x="1386444" y="736600"/>
                  </a:lnTo>
                  <a:close/>
                </a:path>
                <a:path w="2368550" h="2400300">
                  <a:moveTo>
                    <a:pt x="1377308" y="711200"/>
                  </a:moveTo>
                  <a:lnTo>
                    <a:pt x="1357028" y="711200"/>
                  </a:lnTo>
                  <a:lnTo>
                    <a:pt x="1355202" y="698500"/>
                  </a:lnTo>
                  <a:lnTo>
                    <a:pt x="1380393" y="698500"/>
                  </a:lnTo>
                  <a:lnTo>
                    <a:pt x="1377308" y="711200"/>
                  </a:lnTo>
                  <a:close/>
                </a:path>
                <a:path w="2368550" h="2400300">
                  <a:moveTo>
                    <a:pt x="1417416" y="711200"/>
                  </a:moveTo>
                  <a:lnTo>
                    <a:pt x="1388216" y="711200"/>
                  </a:lnTo>
                  <a:lnTo>
                    <a:pt x="1388771" y="698500"/>
                  </a:lnTo>
                  <a:lnTo>
                    <a:pt x="1417124" y="698500"/>
                  </a:lnTo>
                  <a:lnTo>
                    <a:pt x="1417755" y="710392"/>
                  </a:lnTo>
                  <a:lnTo>
                    <a:pt x="1417416" y="711200"/>
                  </a:lnTo>
                  <a:close/>
                </a:path>
                <a:path w="2368550" h="2400300">
                  <a:moveTo>
                    <a:pt x="1433675" y="711200"/>
                  </a:moveTo>
                  <a:lnTo>
                    <a:pt x="1417798" y="711200"/>
                  </a:lnTo>
                  <a:lnTo>
                    <a:pt x="1417755" y="710392"/>
                  </a:lnTo>
                  <a:lnTo>
                    <a:pt x="1422745" y="698500"/>
                  </a:lnTo>
                  <a:lnTo>
                    <a:pt x="1441762" y="698500"/>
                  </a:lnTo>
                  <a:lnTo>
                    <a:pt x="1433675" y="711200"/>
                  </a:lnTo>
                  <a:close/>
                </a:path>
                <a:path w="2368550" h="2400300">
                  <a:moveTo>
                    <a:pt x="1460370" y="711200"/>
                  </a:moveTo>
                  <a:lnTo>
                    <a:pt x="1455322" y="711200"/>
                  </a:lnTo>
                  <a:lnTo>
                    <a:pt x="1459696" y="698500"/>
                  </a:lnTo>
                  <a:lnTo>
                    <a:pt x="1464403" y="698500"/>
                  </a:lnTo>
                  <a:lnTo>
                    <a:pt x="1460370" y="711200"/>
                  </a:lnTo>
                  <a:close/>
                </a:path>
                <a:path w="2368550" h="2400300">
                  <a:moveTo>
                    <a:pt x="1517482" y="711200"/>
                  </a:moveTo>
                  <a:lnTo>
                    <a:pt x="1502273" y="711200"/>
                  </a:lnTo>
                  <a:lnTo>
                    <a:pt x="1511316" y="698500"/>
                  </a:lnTo>
                  <a:lnTo>
                    <a:pt x="1529356" y="698500"/>
                  </a:lnTo>
                  <a:lnTo>
                    <a:pt x="1517482" y="711200"/>
                  </a:lnTo>
                  <a:close/>
                </a:path>
                <a:path w="2368550" h="2400300">
                  <a:moveTo>
                    <a:pt x="1571845" y="761725"/>
                  </a:moveTo>
                  <a:lnTo>
                    <a:pt x="1567490" y="749300"/>
                  </a:lnTo>
                  <a:lnTo>
                    <a:pt x="1536439" y="749300"/>
                  </a:lnTo>
                  <a:lnTo>
                    <a:pt x="1545824" y="736600"/>
                  </a:lnTo>
                  <a:lnTo>
                    <a:pt x="1529356" y="698500"/>
                  </a:lnTo>
                  <a:lnTo>
                    <a:pt x="1544224" y="698500"/>
                  </a:lnTo>
                  <a:lnTo>
                    <a:pt x="1550117" y="711200"/>
                  </a:lnTo>
                  <a:lnTo>
                    <a:pt x="1558358" y="723900"/>
                  </a:lnTo>
                  <a:lnTo>
                    <a:pt x="1547168" y="723900"/>
                  </a:lnTo>
                  <a:lnTo>
                    <a:pt x="1550587" y="736600"/>
                  </a:lnTo>
                  <a:lnTo>
                    <a:pt x="1563134" y="736600"/>
                  </a:lnTo>
                  <a:lnTo>
                    <a:pt x="1577210" y="749300"/>
                  </a:lnTo>
                  <a:lnTo>
                    <a:pt x="1571845" y="761725"/>
                  </a:lnTo>
                  <a:close/>
                </a:path>
                <a:path w="2368550" h="2400300">
                  <a:moveTo>
                    <a:pt x="1588270" y="723900"/>
                  </a:moveTo>
                  <a:lnTo>
                    <a:pt x="1571009" y="723900"/>
                  </a:lnTo>
                  <a:lnTo>
                    <a:pt x="1579816" y="698500"/>
                  </a:lnTo>
                  <a:lnTo>
                    <a:pt x="1585383" y="711200"/>
                  </a:lnTo>
                  <a:lnTo>
                    <a:pt x="1596161" y="711200"/>
                  </a:lnTo>
                  <a:lnTo>
                    <a:pt x="1588270" y="723900"/>
                  </a:lnTo>
                  <a:close/>
                </a:path>
                <a:path w="2368550" h="2400300">
                  <a:moveTo>
                    <a:pt x="1596161" y="711200"/>
                  </a:moveTo>
                  <a:lnTo>
                    <a:pt x="1585383" y="711200"/>
                  </a:lnTo>
                  <a:lnTo>
                    <a:pt x="1592815" y="698500"/>
                  </a:lnTo>
                  <a:lnTo>
                    <a:pt x="1604052" y="698500"/>
                  </a:lnTo>
                  <a:lnTo>
                    <a:pt x="1596161" y="711200"/>
                  </a:lnTo>
                  <a:close/>
                </a:path>
                <a:path w="2368550" h="2400300">
                  <a:moveTo>
                    <a:pt x="1649653" y="711200"/>
                  </a:moveTo>
                  <a:lnTo>
                    <a:pt x="1610117" y="711200"/>
                  </a:lnTo>
                  <a:lnTo>
                    <a:pt x="1604052" y="698500"/>
                  </a:lnTo>
                  <a:lnTo>
                    <a:pt x="1652287" y="698500"/>
                  </a:lnTo>
                  <a:lnTo>
                    <a:pt x="1649653" y="711200"/>
                  </a:lnTo>
                  <a:close/>
                </a:path>
                <a:path w="2368550" h="2400300">
                  <a:moveTo>
                    <a:pt x="1711046" y="736600"/>
                  </a:moveTo>
                  <a:lnTo>
                    <a:pt x="1702878" y="736600"/>
                  </a:lnTo>
                  <a:lnTo>
                    <a:pt x="1698534" y="723900"/>
                  </a:lnTo>
                  <a:lnTo>
                    <a:pt x="1699005" y="723900"/>
                  </a:lnTo>
                  <a:lnTo>
                    <a:pt x="1707961" y="698500"/>
                  </a:lnTo>
                  <a:lnTo>
                    <a:pt x="1710467" y="698500"/>
                  </a:lnTo>
                  <a:lnTo>
                    <a:pt x="1711046" y="736600"/>
                  </a:lnTo>
                  <a:close/>
                </a:path>
                <a:path w="2368550" h="2400300">
                  <a:moveTo>
                    <a:pt x="1417798" y="711200"/>
                  </a:moveTo>
                  <a:lnTo>
                    <a:pt x="1417416" y="711200"/>
                  </a:lnTo>
                  <a:lnTo>
                    <a:pt x="1417755" y="710392"/>
                  </a:lnTo>
                  <a:lnTo>
                    <a:pt x="1417798" y="711200"/>
                  </a:lnTo>
                  <a:close/>
                </a:path>
                <a:path w="2368550" h="2400300">
                  <a:moveTo>
                    <a:pt x="1336563" y="711200"/>
                  </a:moveTo>
                  <a:lnTo>
                    <a:pt x="1336718" y="710626"/>
                  </a:lnTo>
                  <a:lnTo>
                    <a:pt x="1336876" y="710860"/>
                  </a:lnTo>
                  <a:lnTo>
                    <a:pt x="1336563" y="711200"/>
                  </a:lnTo>
                  <a:close/>
                </a:path>
                <a:path w="2368550" h="2400300">
                  <a:moveTo>
                    <a:pt x="1337105" y="711200"/>
                  </a:moveTo>
                  <a:lnTo>
                    <a:pt x="1336563" y="711200"/>
                  </a:lnTo>
                  <a:lnTo>
                    <a:pt x="1336876" y="710860"/>
                  </a:lnTo>
                  <a:lnTo>
                    <a:pt x="1337105" y="711200"/>
                  </a:lnTo>
                  <a:close/>
                </a:path>
                <a:path w="2368550" h="2400300">
                  <a:moveTo>
                    <a:pt x="687319" y="723900"/>
                  </a:moveTo>
                  <a:lnTo>
                    <a:pt x="671985" y="723900"/>
                  </a:lnTo>
                  <a:lnTo>
                    <a:pt x="678095" y="711200"/>
                  </a:lnTo>
                  <a:lnTo>
                    <a:pt x="687319" y="723900"/>
                  </a:lnTo>
                  <a:close/>
                </a:path>
                <a:path w="2368550" h="2400300">
                  <a:moveTo>
                    <a:pt x="1023872" y="723900"/>
                  </a:moveTo>
                  <a:lnTo>
                    <a:pt x="1008769" y="723900"/>
                  </a:lnTo>
                  <a:lnTo>
                    <a:pt x="1011221" y="711200"/>
                  </a:lnTo>
                  <a:lnTo>
                    <a:pt x="1012104" y="711200"/>
                  </a:lnTo>
                  <a:lnTo>
                    <a:pt x="1023882" y="723880"/>
                  </a:lnTo>
                  <a:close/>
                </a:path>
                <a:path w="2368550" h="2400300">
                  <a:moveTo>
                    <a:pt x="1094599" y="723900"/>
                  </a:moveTo>
                  <a:lnTo>
                    <a:pt x="1042450" y="723900"/>
                  </a:lnTo>
                  <a:lnTo>
                    <a:pt x="1041788" y="711200"/>
                  </a:lnTo>
                  <a:lnTo>
                    <a:pt x="1092427" y="711200"/>
                  </a:lnTo>
                  <a:lnTo>
                    <a:pt x="1094599" y="723900"/>
                  </a:lnTo>
                  <a:close/>
                </a:path>
                <a:path w="2368550" h="2400300">
                  <a:moveTo>
                    <a:pt x="1134473" y="723900"/>
                  </a:moveTo>
                  <a:lnTo>
                    <a:pt x="1122164" y="723900"/>
                  </a:lnTo>
                  <a:lnTo>
                    <a:pt x="1126311" y="711200"/>
                  </a:lnTo>
                  <a:lnTo>
                    <a:pt x="1135905" y="711200"/>
                  </a:lnTo>
                  <a:lnTo>
                    <a:pt x="1134473" y="723900"/>
                  </a:lnTo>
                  <a:close/>
                </a:path>
                <a:path w="2368550" h="2400300">
                  <a:moveTo>
                    <a:pt x="1156079" y="723900"/>
                  </a:moveTo>
                  <a:lnTo>
                    <a:pt x="1149586" y="723900"/>
                  </a:lnTo>
                  <a:lnTo>
                    <a:pt x="1148478" y="711200"/>
                  </a:lnTo>
                  <a:lnTo>
                    <a:pt x="1161641" y="711200"/>
                  </a:lnTo>
                  <a:lnTo>
                    <a:pt x="1156079" y="723900"/>
                  </a:lnTo>
                  <a:close/>
                </a:path>
                <a:path w="2368550" h="2400300">
                  <a:moveTo>
                    <a:pt x="1194921" y="712691"/>
                  </a:moveTo>
                  <a:lnTo>
                    <a:pt x="1194253" y="711200"/>
                  </a:lnTo>
                  <a:lnTo>
                    <a:pt x="1194951" y="711200"/>
                  </a:lnTo>
                  <a:lnTo>
                    <a:pt x="1194921" y="712691"/>
                  </a:lnTo>
                  <a:close/>
                </a:path>
                <a:path w="2368550" h="2400300">
                  <a:moveTo>
                    <a:pt x="1220512" y="723900"/>
                  </a:moveTo>
                  <a:lnTo>
                    <a:pt x="1199939" y="723900"/>
                  </a:lnTo>
                  <a:lnTo>
                    <a:pt x="1194921" y="712691"/>
                  </a:lnTo>
                  <a:lnTo>
                    <a:pt x="1194951" y="711200"/>
                  </a:lnTo>
                  <a:lnTo>
                    <a:pt x="1221228" y="711200"/>
                  </a:lnTo>
                  <a:lnTo>
                    <a:pt x="1220512" y="723900"/>
                  </a:lnTo>
                  <a:close/>
                </a:path>
                <a:path w="2368550" h="2400300">
                  <a:moveTo>
                    <a:pt x="1233430" y="736600"/>
                  </a:moveTo>
                  <a:lnTo>
                    <a:pt x="1233012" y="736600"/>
                  </a:lnTo>
                  <a:lnTo>
                    <a:pt x="1223949" y="723900"/>
                  </a:lnTo>
                  <a:lnTo>
                    <a:pt x="1221228" y="711200"/>
                  </a:lnTo>
                  <a:lnTo>
                    <a:pt x="1238155" y="711200"/>
                  </a:lnTo>
                  <a:lnTo>
                    <a:pt x="1231629" y="723669"/>
                  </a:lnTo>
                  <a:lnTo>
                    <a:pt x="1231527" y="724020"/>
                  </a:lnTo>
                  <a:lnTo>
                    <a:pt x="1233430" y="736600"/>
                  </a:lnTo>
                  <a:close/>
                </a:path>
                <a:path w="2368550" h="2400300">
                  <a:moveTo>
                    <a:pt x="1340500" y="723900"/>
                  </a:moveTo>
                  <a:lnTo>
                    <a:pt x="1296998" y="723900"/>
                  </a:lnTo>
                  <a:lnTo>
                    <a:pt x="1299373" y="711200"/>
                  </a:lnTo>
                  <a:lnTo>
                    <a:pt x="1335268" y="711200"/>
                  </a:lnTo>
                  <a:lnTo>
                    <a:pt x="1340500" y="723900"/>
                  </a:lnTo>
                  <a:close/>
                </a:path>
                <a:path w="2368550" h="2400300">
                  <a:moveTo>
                    <a:pt x="1418533" y="723900"/>
                  </a:moveTo>
                  <a:lnTo>
                    <a:pt x="1400519" y="723900"/>
                  </a:lnTo>
                  <a:lnTo>
                    <a:pt x="1395358" y="711200"/>
                  </a:lnTo>
                  <a:lnTo>
                    <a:pt x="1415764" y="711200"/>
                  </a:lnTo>
                  <a:lnTo>
                    <a:pt x="1418533" y="723900"/>
                  </a:lnTo>
                  <a:close/>
                </a:path>
                <a:path w="2368550" h="2400300">
                  <a:moveTo>
                    <a:pt x="1502560" y="723900"/>
                  </a:moveTo>
                  <a:lnTo>
                    <a:pt x="1441844" y="723900"/>
                  </a:lnTo>
                  <a:lnTo>
                    <a:pt x="1435291" y="711200"/>
                  </a:lnTo>
                  <a:lnTo>
                    <a:pt x="1510102" y="711200"/>
                  </a:lnTo>
                  <a:lnTo>
                    <a:pt x="1508112" y="717955"/>
                  </a:lnTo>
                  <a:lnTo>
                    <a:pt x="1502560" y="723900"/>
                  </a:lnTo>
                  <a:close/>
                </a:path>
                <a:path w="2368550" h="2400300">
                  <a:moveTo>
                    <a:pt x="1508696" y="717329"/>
                  </a:moveTo>
                  <a:lnTo>
                    <a:pt x="1510436" y="711200"/>
                  </a:lnTo>
                  <a:lnTo>
                    <a:pt x="1514421" y="711200"/>
                  </a:lnTo>
                  <a:lnTo>
                    <a:pt x="1508696" y="717329"/>
                  </a:lnTo>
                  <a:close/>
                </a:path>
                <a:path w="2368550" h="2400300">
                  <a:moveTo>
                    <a:pt x="1622664" y="723900"/>
                  </a:moveTo>
                  <a:lnTo>
                    <a:pt x="1588270" y="723900"/>
                  </a:lnTo>
                  <a:lnTo>
                    <a:pt x="1603225" y="711200"/>
                  </a:lnTo>
                  <a:lnTo>
                    <a:pt x="1632561" y="711200"/>
                  </a:lnTo>
                  <a:lnTo>
                    <a:pt x="1622664" y="723900"/>
                  </a:lnTo>
                  <a:close/>
                </a:path>
                <a:path w="2368550" h="2400300">
                  <a:moveTo>
                    <a:pt x="1650221" y="723900"/>
                  </a:moveTo>
                  <a:lnTo>
                    <a:pt x="1639920" y="723900"/>
                  </a:lnTo>
                  <a:lnTo>
                    <a:pt x="1637959" y="711200"/>
                  </a:lnTo>
                  <a:lnTo>
                    <a:pt x="1648455" y="711200"/>
                  </a:lnTo>
                  <a:lnTo>
                    <a:pt x="1650221" y="723900"/>
                  </a:lnTo>
                  <a:close/>
                </a:path>
                <a:path w="2368550" h="2400300">
                  <a:moveTo>
                    <a:pt x="1656445" y="723669"/>
                  </a:moveTo>
                  <a:lnTo>
                    <a:pt x="1652250" y="711200"/>
                  </a:lnTo>
                  <a:lnTo>
                    <a:pt x="1656445" y="711200"/>
                  </a:lnTo>
                  <a:lnTo>
                    <a:pt x="1656445" y="723669"/>
                  </a:lnTo>
                  <a:close/>
                </a:path>
                <a:path w="2368550" h="2400300">
                  <a:moveTo>
                    <a:pt x="1506832" y="723900"/>
                  </a:moveTo>
                  <a:lnTo>
                    <a:pt x="1506361" y="723900"/>
                  </a:lnTo>
                  <a:lnTo>
                    <a:pt x="1508112" y="717955"/>
                  </a:lnTo>
                  <a:lnTo>
                    <a:pt x="1508696" y="717329"/>
                  </a:lnTo>
                  <a:lnTo>
                    <a:pt x="1506832" y="723900"/>
                  </a:lnTo>
                  <a:close/>
                </a:path>
                <a:path w="2368550" h="2400300">
                  <a:moveTo>
                    <a:pt x="1506361" y="723900"/>
                  </a:moveTo>
                  <a:lnTo>
                    <a:pt x="1502560" y="723900"/>
                  </a:lnTo>
                  <a:lnTo>
                    <a:pt x="1508112" y="717955"/>
                  </a:lnTo>
                  <a:lnTo>
                    <a:pt x="1506361" y="723900"/>
                  </a:lnTo>
                  <a:close/>
                </a:path>
                <a:path w="2368550" h="2400300">
                  <a:moveTo>
                    <a:pt x="1656522" y="723900"/>
                  </a:moveTo>
                  <a:lnTo>
                    <a:pt x="1656445" y="723669"/>
                  </a:lnTo>
                  <a:lnTo>
                    <a:pt x="1656522" y="723900"/>
                  </a:lnTo>
                  <a:close/>
                </a:path>
                <a:path w="2368550" h="2400300">
                  <a:moveTo>
                    <a:pt x="659628" y="736600"/>
                  </a:moveTo>
                  <a:lnTo>
                    <a:pt x="629932" y="736600"/>
                  </a:lnTo>
                  <a:lnTo>
                    <a:pt x="640256" y="723900"/>
                  </a:lnTo>
                  <a:lnTo>
                    <a:pt x="669843" y="723900"/>
                  </a:lnTo>
                  <a:lnTo>
                    <a:pt x="659628" y="736600"/>
                  </a:lnTo>
                  <a:close/>
                </a:path>
                <a:path w="2368550" h="2400300">
                  <a:moveTo>
                    <a:pt x="701670" y="736600"/>
                  </a:moveTo>
                  <a:lnTo>
                    <a:pt x="689030" y="736600"/>
                  </a:lnTo>
                  <a:lnTo>
                    <a:pt x="679599" y="723900"/>
                  </a:lnTo>
                  <a:lnTo>
                    <a:pt x="692188" y="723900"/>
                  </a:lnTo>
                  <a:lnTo>
                    <a:pt x="701670" y="736600"/>
                  </a:lnTo>
                  <a:close/>
                </a:path>
                <a:path w="2368550" h="2400300">
                  <a:moveTo>
                    <a:pt x="1006794" y="749300"/>
                  </a:moveTo>
                  <a:lnTo>
                    <a:pt x="1002886" y="749300"/>
                  </a:lnTo>
                  <a:lnTo>
                    <a:pt x="998077" y="736600"/>
                  </a:lnTo>
                  <a:lnTo>
                    <a:pt x="995480" y="736600"/>
                  </a:lnTo>
                  <a:lnTo>
                    <a:pt x="994765" y="723900"/>
                  </a:lnTo>
                  <a:lnTo>
                    <a:pt x="1006794" y="749300"/>
                  </a:lnTo>
                  <a:close/>
                </a:path>
                <a:path w="2368550" h="2400300">
                  <a:moveTo>
                    <a:pt x="1017071" y="772780"/>
                  </a:moveTo>
                  <a:lnTo>
                    <a:pt x="1010678" y="749300"/>
                  </a:lnTo>
                  <a:lnTo>
                    <a:pt x="1006794" y="749300"/>
                  </a:lnTo>
                  <a:lnTo>
                    <a:pt x="1012797" y="736600"/>
                  </a:lnTo>
                  <a:lnTo>
                    <a:pt x="1015067" y="736600"/>
                  </a:lnTo>
                  <a:lnTo>
                    <a:pt x="1013920" y="723900"/>
                  </a:lnTo>
                  <a:lnTo>
                    <a:pt x="1024777" y="723900"/>
                  </a:lnTo>
                  <a:lnTo>
                    <a:pt x="1020986" y="736600"/>
                  </a:lnTo>
                  <a:lnTo>
                    <a:pt x="1018033" y="749300"/>
                  </a:lnTo>
                  <a:lnTo>
                    <a:pt x="1016549" y="762000"/>
                  </a:lnTo>
                  <a:lnTo>
                    <a:pt x="1017071" y="772780"/>
                  </a:lnTo>
                  <a:close/>
                </a:path>
                <a:path w="2368550" h="2400300">
                  <a:moveTo>
                    <a:pt x="1031681" y="727604"/>
                  </a:moveTo>
                  <a:lnTo>
                    <a:pt x="1030881" y="723900"/>
                  </a:lnTo>
                  <a:lnTo>
                    <a:pt x="1031641" y="723900"/>
                  </a:lnTo>
                  <a:lnTo>
                    <a:pt x="1031681" y="727604"/>
                  </a:lnTo>
                  <a:close/>
                </a:path>
                <a:path w="2368550" h="2400300">
                  <a:moveTo>
                    <a:pt x="1031675" y="724020"/>
                  </a:moveTo>
                  <a:close/>
                </a:path>
                <a:path w="2368550" h="2400300">
                  <a:moveTo>
                    <a:pt x="1053017" y="736600"/>
                  </a:moveTo>
                  <a:lnTo>
                    <a:pt x="1035244" y="736600"/>
                  </a:lnTo>
                  <a:lnTo>
                    <a:pt x="1031675" y="724020"/>
                  </a:lnTo>
                  <a:lnTo>
                    <a:pt x="1052623" y="723900"/>
                  </a:lnTo>
                  <a:lnTo>
                    <a:pt x="1053017" y="736600"/>
                  </a:lnTo>
                  <a:close/>
                </a:path>
                <a:path w="2368550" h="2400300">
                  <a:moveTo>
                    <a:pt x="1113769" y="736600"/>
                  </a:moveTo>
                  <a:lnTo>
                    <a:pt x="1053017" y="736600"/>
                  </a:lnTo>
                  <a:lnTo>
                    <a:pt x="1053566" y="723900"/>
                  </a:lnTo>
                  <a:lnTo>
                    <a:pt x="1105026" y="723900"/>
                  </a:lnTo>
                  <a:lnTo>
                    <a:pt x="1113769" y="736600"/>
                  </a:lnTo>
                  <a:close/>
                </a:path>
                <a:path w="2368550" h="2400300">
                  <a:moveTo>
                    <a:pt x="1133579" y="749300"/>
                  </a:moveTo>
                  <a:lnTo>
                    <a:pt x="1125858" y="749300"/>
                  </a:lnTo>
                  <a:lnTo>
                    <a:pt x="1123346" y="736600"/>
                  </a:lnTo>
                  <a:lnTo>
                    <a:pt x="1121645" y="723900"/>
                  </a:lnTo>
                  <a:lnTo>
                    <a:pt x="1131091" y="723900"/>
                  </a:lnTo>
                  <a:lnTo>
                    <a:pt x="1130470" y="735818"/>
                  </a:lnTo>
                  <a:lnTo>
                    <a:pt x="1130511" y="736926"/>
                  </a:lnTo>
                  <a:lnTo>
                    <a:pt x="1133579" y="749300"/>
                  </a:lnTo>
                  <a:close/>
                </a:path>
                <a:path w="2368550" h="2400300">
                  <a:moveTo>
                    <a:pt x="1163103" y="736600"/>
                  </a:moveTo>
                  <a:lnTo>
                    <a:pt x="1145802" y="736600"/>
                  </a:lnTo>
                  <a:lnTo>
                    <a:pt x="1148179" y="723900"/>
                  </a:lnTo>
                  <a:lnTo>
                    <a:pt x="1159734" y="723900"/>
                  </a:lnTo>
                  <a:lnTo>
                    <a:pt x="1163103" y="736600"/>
                  </a:lnTo>
                  <a:close/>
                </a:path>
                <a:path w="2368550" h="2400300">
                  <a:moveTo>
                    <a:pt x="1168692" y="736600"/>
                  </a:moveTo>
                  <a:lnTo>
                    <a:pt x="1168459" y="736600"/>
                  </a:lnTo>
                  <a:lnTo>
                    <a:pt x="1168537" y="723900"/>
                  </a:lnTo>
                  <a:lnTo>
                    <a:pt x="1168764" y="723900"/>
                  </a:lnTo>
                  <a:lnTo>
                    <a:pt x="1168692" y="736600"/>
                  </a:lnTo>
                  <a:close/>
                </a:path>
                <a:path w="2368550" h="2400300">
                  <a:moveTo>
                    <a:pt x="1211383" y="736600"/>
                  </a:moveTo>
                  <a:lnTo>
                    <a:pt x="1191043" y="736600"/>
                  </a:lnTo>
                  <a:lnTo>
                    <a:pt x="1193346" y="723900"/>
                  </a:lnTo>
                  <a:lnTo>
                    <a:pt x="1215798" y="723900"/>
                  </a:lnTo>
                  <a:lnTo>
                    <a:pt x="1211383" y="736600"/>
                  </a:lnTo>
                  <a:close/>
                </a:path>
                <a:path w="2368550" h="2400300">
                  <a:moveTo>
                    <a:pt x="1305823" y="736600"/>
                  </a:moveTo>
                  <a:lnTo>
                    <a:pt x="1279184" y="736600"/>
                  </a:lnTo>
                  <a:lnTo>
                    <a:pt x="1264501" y="723900"/>
                  </a:lnTo>
                  <a:lnTo>
                    <a:pt x="1316258" y="723900"/>
                  </a:lnTo>
                  <a:lnTo>
                    <a:pt x="1305823" y="736600"/>
                  </a:lnTo>
                  <a:close/>
                </a:path>
                <a:path w="2368550" h="2400300">
                  <a:moveTo>
                    <a:pt x="1325924" y="736600"/>
                  </a:moveTo>
                  <a:lnTo>
                    <a:pt x="1317356" y="736600"/>
                  </a:lnTo>
                  <a:lnTo>
                    <a:pt x="1316258" y="723900"/>
                  </a:lnTo>
                  <a:lnTo>
                    <a:pt x="1323824" y="723900"/>
                  </a:lnTo>
                  <a:lnTo>
                    <a:pt x="1325924" y="736600"/>
                  </a:lnTo>
                  <a:close/>
                </a:path>
                <a:path w="2368550" h="2400300">
                  <a:moveTo>
                    <a:pt x="1295460" y="774700"/>
                  </a:moveTo>
                  <a:lnTo>
                    <a:pt x="1266692" y="774700"/>
                  </a:lnTo>
                  <a:lnTo>
                    <a:pt x="1277386" y="762000"/>
                  </a:lnTo>
                  <a:lnTo>
                    <a:pt x="1308919" y="762000"/>
                  </a:lnTo>
                  <a:lnTo>
                    <a:pt x="1308946" y="761211"/>
                  </a:lnTo>
                  <a:lnTo>
                    <a:pt x="1329337" y="736600"/>
                  </a:lnTo>
                  <a:lnTo>
                    <a:pt x="1344240" y="736600"/>
                  </a:lnTo>
                  <a:lnTo>
                    <a:pt x="1350671" y="723900"/>
                  </a:lnTo>
                  <a:lnTo>
                    <a:pt x="1360777" y="723900"/>
                  </a:lnTo>
                  <a:lnTo>
                    <a:pt x="1347630" y="749300"/>
                  </a:lnTo>
                  <a:lnTo>
                    <a:pt x="1331647" y="749300"/>
                  </a:lnTo>
                  <a:lnTo>
                    <a:pt x="1313900" y="762000"/>
                  </a:lnTo>
                  <a:lnTo>
                    <a:pt x="1295460" y="774700"/>
                  </a:lnTo>
                  <a:close/>
                </a:path>
                <a:path w="2368550" h="2400300">
                  <a:moveTo>
                    <a:pt x="1372019" y="736146"/>
                  </a:moveTo>
                  <a:lnTo>
                    <a:pt x="1360777" y="723900"/>
                  </a:lnTo>
                  <a:lnTo>
                    <a:pt x="1366934" y="723900"/>
                  </a:lnTo>
                  <a:lnTo>
                    <a:pt x="1372097" y="735818"/>
                  </a:lnTo>
                  <a:lnTo>
                    <a:pt x="1372019" y="736146"/>
                  </a:lnTo>
                  <a:close/>
                </a:path>
                <a:path w="2368550" h="2400300">
                  <a:moveTo>
                    <a:pt x="1487160" y="736600"/>
                  </a:moveTo>
                  <a:lnTo>
                    <a:pt x="1412826" y="736600"/>
                  </a:lnTo>
                  <a:lnTo>
                    <a:pt x="1403794" y="723900"/>
                  </a:lnTo>
                  <a:lnTo>
                    <a:pt x="1487721" y="723900"/>
                  </a:lnTo>
                  <a:lnTo>
                    <a:pt x="1487160" y="736600"/>
                  </a:lnTo>
                  <a:close/>
                </a:path>
                <a:path w="2368550" h="2400300">
                  <a:moveTo>
                    <a:pt x="1573122" y="736600"/>
                  </a:moveTo>
                  <a:lnTo>
                    <a:pt x="1566123" y="736600"/>
                  </a:lnTo>
                  <a:lnTo>
                    <a:pt x="1567925" y="723900"/>
                  </a:lnTo>
                  <a:lnTo>
                    <a:pt x="1581318" y="723900"/>
                  </a:lnTo>
                  <a:lnTo>
                    <a:pt x="1573122" y="736600"/>
                  </a:lnTo>
                  <a:close/>
                </a:path>
                <a:path w="2368550" h="2400300">
                  <a:moveTo>
                    <a:pt x="1638890" y="762000"/>
                  </a:moveTo>
                  <a:lnTo>
                    <a:pt x="1611124" y="762000"/>
                  </a:lnTo>
                  <a:lnTo>
                    <a:pt x="1613874" y="749300"/>
                  </a:lnTo>
                  <a:lnTo>
                    <a:pt x="1609662" y="736600"/>
                  </a:lnTo>
                  <a:lnTo>
                    <a:pt x="1607334" y="736600"/>
                  </a:lnTo>
                  <a:lnTo>
                    <a:pt x="1610927" y="723900"/>
                  </a:lnTo>
                  <a:lnTo>
                    <a:pt x="1617925" y="723900"/>
                  </a:lnTo>
                  <a:lnTo>
                    <a:pt x="1618180" y="736600"/>
                  </a:lnTo>
                  <a:lnTo>
                    <a:pt x="1623265" y="749300"/>
                  </a:lnTo>
                  <a:lnTo>
                    <a:pt x="1649364" y="749300"/>
                  </a:lnTo>
                  <a:lnTo>
                    <a:pt x="1638890" y="762000"/>
                  </a:lnTo>
                  <a:close/>
                </a:path>
                <a:path w="2368550" h="2400300">
                  <a:moveTo>
                    <a:pt x="1658755" y="736600"/>
                  </a:moveTo>
                  <a:lnTo>
                    <a:pt x="1638629" y="736600"/>
                  </a:lnTo>
                  <a:lnTo>
                    <a:pt x="1639719" y="723900"/>
                  </a:lnTo>
                  <a:lnTo>
                    <a:pt x="1655962" y="723900"/>
                  </a:lnTo>
                  <a:lnTo>
                    <a:pt x="1658755" y="736600"/>
                  </a:lnTo>
                  <a:close/>
                </a:path>
                <a:path w="2368550" h="2400300">
                  <a:moveTo>
                    <a:pt x="1691576" y="736600"/>
                  </a:moveTo>
                  <a:lnTo>
                    <a:pt x="1691069" y="736600"/>
                  </a:lnTo>
                  <a:lnTo>
                    <a:pt x="1694649" y="723900"/>
                  </a:lnTo>
                  <a:lnTo>
                    <a:pt x="1695025" y="723900"/>
                  </a:lnTo>
                  <a:lnTo>
                    <a:pt x="1691576" y="736600"/>
                  </a:lnTo>
                  <a:close/>
                </a:path>
                <a:path w="2368550" h="2400300">
                  <a:moveTo>
                    <a:pt x="1033626" y="736600"/>
                  </a:moveTo>
                  <a:lnTo>
                    <a:pt x="1031698" y="736600"/>
                  </a:lnTo>
                  <a:lnTo>
                    <a:pt x="1031681" y="727604"/>
                  </a:lnTo>
                  <a:lnTo>
                    <a:pt x="1033626" y="736600"/>
                  </a:lnTo>
                  <a:close/>
                </a:path>
                <a:path w="2368550" h="2400300">
                  <a:moveTo>
                    <a:pt x="1372436" y="736600"/>
                  </a:moveTo>
                  <a:lnTo>
                    <a:pt x="1372019" y="736146"/>
                  </a:lnTo>
                  <a:lnTo>
                    <a:pt x="1372097" y="735818"/>
                  </a:lnTo>
                  <a:lnTo>
                    <a:pt x="1372436" y="736600"/>
                  </a:lnTo>
                  <a:close/>
                </a:path>
                <a:path w="2368550" h="2400300">
                  <a:moveTo>
                    <a:pt x="1372436" y="736600"/>
                  </a:moveTo>
                  <a:lnTo>
                    <a:pt x="1371911" y="736600"/>
                  </a:lnTo>
                  <a:lnTo>
                    <a:pt x="1372019" y="736146"/>
                  </a:lnTo>
                  <a:lnTo>
                    <a:pt x="1372436" y="736600"/>
                  </a:lnTo>
                  <a:close/>
                </a:path>
                <a:path w="2368550" h="2400300">
                  <a:moveTo>
                    <a:pt x="523629" y="746671"/>
                  </a:moveTo>
                  <a:lnTo>
                    <a:pt x="527078" y="736600"/>
                  </a:lnTo>
                  <a:lnTo>
                    <a:pt x="530670" y="736600"/>
                  </a:lnTo>
                  <a:lnTo>
                    <a:pt x="523629" y="746671"/>
                  </a:lnTo>
                  <a:close/>
                </a:path>
                <a:path w="2368550" h="2400300">
                  <a:moveTo>
                    <a:pt x="626689" y="749300"/>
                  </a:moveTo>
                  <a:lnTo>
                    <a:pt x="614974" y="749300"/>
                  </a:lnTo>
                  <a:lnTo>
                    <a:pt x="615243" y="736600"/>
                  </a:lnTo>
                  <a:lnTo>
                    <a:pt x="638013" y="736600"/>
                  </a:lnTo>
                  <a:lnTo>
                    <a:pt x="626689" y="749300"/>
                  </a:lnTo>
                  <a:close/>
                </a:path>
                <a:path w="2368550" h="2400300">
                  <a:moveTo>
                    <a:pt x="722402" y="749300"/>
                  </a:moveTo>
                  <a:lnTo>
                    <a:pt x="709429" y="749300"/>
                  </a:lnTo>
                  <a:lnTo>
                    <a:pt x="698268" y="736600"/>
                  </a:lnTo>
                  <a:lnTo>
                    <a:pt x="711664" y="736600"/>
                  </a:lnTo>
                  <a:lnTo>
                    <a:pt x="722402" y="749300"/>
                  </a:lnTo>
                  <a:close/>
                </a:path>
                <a:path w="2368550" h="2400300">
                  <a:moveTo>
                    <a:pt x="1043244" y="753133"/>
                  </a:moveTo>
                  <a:lnTo>
                    <a:pt x="1042852" y="749300"/>
                  </a:lnTo>
                  <a:lnTo>
                    <a:pt x="1033496" y="749300"/>
                  </a:lnTo>
                  <a:lnTo>
                    <a:pt x="1032017" y="736600"/>
                  </a:lnTo>
                  <a:lnTo>
                    <a:pt x="1043240" y="736600"/>
                  </a:lnTo>
                  <a:lnTo>
                    <a:pt x="1043244" y="753133"/>
                  </a:lnTo>
                  <a:close/>
                </a:path>
                <a:path w="2368550" h="2400300">
                  <a:moveTo>
                    <a:pt x="1067415" y="749300"/>
                  </a:moveTo>
                  <a:lnTo>
                    <a:pt x="1055209" y="749300"/>
                  </a:lnTo>
                  <a:lnTo>
                    <a:pt x="1054254" y="736600"/>
                  </a:lnTo>
                  <a:lnTo>
                    <a:pt x="1066663" y="736600"/>
                  </a:lnTo>
                  <a:lnTo>
                    <a:pt x="1067415" y="749300"/>
                  </a:lnTo>
                  <a:close/>
                </a:path>
                <a:path w="2368550" h="2400300">
                  <a:moveTo>
                    <a:pt x="1071008" y="743430"/>
                  </a:moveTo>
                  <a:lnTo>
                    <a:pt x="1066663" y="736600"/>
                  </a:lnTo>
                  <a:lnTo>
                    <a:pt x="1075189" y="736600"/>
                  </a:lnTo>
                  <a:lnTo>
                    <a:pt x="1071008" y="743430"/>
                  </a:lnTo>
                  <a:close/>
                </a:path>
                <a:path w="2368550" h="2400300">
                  <a:moveTo>
                    <a:pt x="1074742" y="749300"/>
                  </a:moveTo>
                  <a:lnTo>
                    <a:pt x="1071008" y="743430"/>
                  </a:lnTo>
                  <a:lnTo>
                    <a:pt x="1075189" y="736600"/>
                  </a:lnTo>
                  <a:lnTo>
                    <a:pt x="1076570" y="742398"/>
                  </a:lnTo>
                  <a:lnTo>
                    <a:pt x="1074742" y="749300"/>
                  </a:lnTo>
                  <a:close/>
                </a:path>
                <a:path w="2368550" h="2400300">
                  <a:moveTo>
                    <a:pt x="1076570" y="742398"/>
                  </a:moveTo>
                  <a:lnTo>
                    <a:pt x="1075189" y="736600"/>
                  </a:lnTo>
                  <a:lnTo>
                    <a:pt x="1078107" y="736600"/>
                  </a:lnTo>
                  <a:lnTo>
                    <a:pt x="1076570" y="742398"/>
                  </a:lnTo>
                  <a:close/>
                </a:path>
                <a:path w="2368550" h="2400300">
                  <a:moveTo>
                    <a:pt x="1104539" y="749300"/>
                  </a:moveTo>
                  <a:lnTo>
                    <a:pt x="1088865" y="749300"/>
                  </a:lnTo>
                  <a:lnTo>
                    <a:pt x="1085887" y="736600"/>
                  </a:lnTo>
                  <a:lnTo>
                    <a:pt x="1100559" y="736600"/>
                  </a:lnTo>
                  <a:lnTo>
                    <a:pt x="1104539" y="749300"/>
                  </a:lnTo>
                  <a:close/>
                </a:path>
                <a:path w="2368550" h="2400300">
                  <a:moveTo>
                    <a:pt x="1151319" y="774700"/>
                  </a:moveTo>
                  <a:lnTo>
                    <a:pt x="1146079" y="774700"/>
                  </a:lnTo>
                  <a:lnTo>
                    <a:pt x="1145297" y="762000"/>
                  </a:lnTo>
                  <a:lnTo>
                    <a:pt x="1143972" y="762000"/>
                  </a:lnTo>
                  <a:lnTo>
                    <a:pt x="1143796" y="761725"/>
                  </a:lnTo>
                  <a:lnTo>
                    <a:pt x="1143703" y="761211"/>
                  </a:lnTo>
                  <a:lnTo>
                    <a:pt x="1144584" y="749300"/>
                  </a:lnTo>
                  <a:lnTo>
                    <a:pt x="1144954" y="736600"/>
                  </a:lnTo>
                  <a:lnTo>
                    <a:pt x="1159481" y="736600"/>
                  </a:lnTo>
                  <a:lnTo>
                    <a:pt x="1156062" y="749300"/>
                  </a:lnTo>
                  <a:lnTo>
                    <a:pt x="1150006" y="762000"/>
                  </a:lnTo>
                  <a:lnTo>
                    <a:pt x="1151319" y="774700"/>
                  </a:lnTo>
                  <a:close/>
                </a:path>
                <a:path w="2368550" h="2400300">
                  <a:moveTo>
                    <a:pt x="1191347" y="749300"/>
                  </a:moveTo>
                  <a:lnTo>
                    <a:pt x="1182014" y="749300"/>
                  </a:lnTo>
                  <a:lnTo>
                    <a:pt x="1174016" y="736600"/>
                  </a:lnTo>
                  <a:lnTo>
                    <a:pt x="1189211" y="736600"/>
                  </a:lnTo>
                  <a:lnTo>
                    <a:pt x="1191347" y="749300"/>
                  </a:lnTo>
                  <a:close/>
                </a:path>
                <a:path w="2368550" h="2400300">
                  <a:moveTo>
                    <a:pt x="1198684" y="749300"/>
                  </a:moveTo>
                  <a:lnTo>
                    <a:pt x="1193776" y="749300"/>
                  </a:lnTo>
                  <a:lnTo>
                    <a:pt x="1192296" y="736600"/>
                  </a:lnTo>
                  <a:lnTo>
                    <a:pt x="1198353" y="736600"/>
                  </a:lnTo>
                  <a:lnTo>
                    <a:pt x="1198684" y="749300"/>
                  </a:lnTo>
                  <a:close/>
                </a:path>
                <a:path w="2368550" h="2400300">
                  <a:moveTo>
                    <a:pt x="1258024" y="749300"/>
                  </a:moveTo>
                  <a:lnTo>
                    <a:pt x="1254864" y="749300"/>
                  </a:lnTo>
                  <a:lnTo>
                    <a:pt x="1258024" y="736600"/>
                  </a:lnTo>
                  <a:lnTo>
                    <a:pt x="1258024" y="749300"/>
                  </a:lnTo>
                  <a:close/>
                </a:path>
                <a:path w="2368550" h="2400300">
                  <a:moveTo>
                    <a:pt x="1290178" y="749300"/>
                  </a:moveTo>
                  <a:lnTo>
                    <a:pt x="1286960" y="749300"/>
                  </a:lnTo>
                  <a:lnTo>
                    <a:pt x="1295894" y="736600"/>
                  </a:lnTo>
                  <a:lnTo>
                    <a:pt x="1290178" y="749300"/>
                  </a:lnTo>
                  <a:close/>
                </a:path>
                <a:path w="2368550" h="2400300">
                  <a:moveTo>
                    <a:pt x="1313120" y="749300"/>
                  </a:moveTo>
                  <a:lnTo>
                    <a:pt x="1308537" y="749300"/>
                  </a:lnTo>
                  <a:lnTo>
                    <a:pt x="1314558" y="736600"/>
                  </a:lnTo>
                  <a:lnTo>
                    <a:pt x="1313120" y="749300"/>
                  </a:lnTo>
                  <a:close/>
                </a:path>
                <a:path w="2368550" h="2400300">
                  <a:moveTo>
                    <a:pt x="1360525" y="749300"/>
                  </a:moveTo>
                  <a:lnTo>
                    <a:pt x="1358961" y="749300"/>
                  </a:lnTo>
                  <a:lnTo>
                    <a:pt x="1360668" y="736600"/>
                  </a:lnTo>
                  <a:lnTo>
                    <a:pt x="1360948" y="736600"/>
                  </a:lnTo>
                  <a:lnTo>
                    <a:pt x="1360525" y="749300"/>
                  </a:lnTo>
                  <a:close/>
                </a:path>
                <a:path w="2368550" h="2400300">
                  <a:moveTo>
                    <a:pt x="1421153" y="774700"/>
                  </a:moveTo>
                  <a:lnTo>
                    <a:pt x="1400864" y="774700"/>
                  </a:lnTo>
                  <a:lnTo>
                    <a:pt x="1393171" y="762000"/>
                  </a:lnTo>
                  <a:lnTo>
                    <a:pt x="1386475" y="749300"/>
                  </a:lnTo>
                  <a:lnTo>
                    <a:pt x="1383283" y="749300"/>
                  </a:lnTo>
                  <a:lnTo>
                    <a:pt x="1382597" y="736600"/>
                  </a:lnTo>
                  <a:lnTo>
                    <a:pt x="1386467" y="736600"/>
                  </a:lnTo>
                  <a:lnTo>
                    <a:pt x="1393972" y="762000"/>
                  </a:lnTo>
                  <a:lnTo>
                    <a:pt x="1406422" y="762000"/>
                  </a:lnTo>
                  <a:lnTo>
                    <a:pt x="1421153" y="774700"/>
                  </a:lnTo>
                  <a:close/>
                </a:path>
                <a:path w="2368550" h="2400300">
                  <a:moveTo>
                    <a:pt x="1425378" y="749300"/>
                  </a:moveTo>
                  <a:lnTo>
                    <a:pt x="1412460" y="749300"/>
                  </a:lnTo>
                  <a:lnTo>
                    <a:pt x="1406945" y="736600"/>
                  </a:lnTo>
                  <a:lnTo>
                    <a:pt x="1432434" y="736600"/>
                  </a:lnTo>
                  <a:lnTo>
                    <a:pt x="1425378" y="749300"/>
                  </a:lnTo>
                  <a:close/>
                </a:path>
                <a:path w="2368550" h="2400300">
                  <a:moveTo>
                    <a:pt x="1468182" y="749300"/>
                  </a:moveTo>
                  <a:lnTo>
                    <a:pt x="1443074" y="749300"/>
                  </a:lnTo>
                  <a:lnTo>
                    <a:pt x="1436948" y="736600"/>
                  </a:lnTo>
                  <a:lnTo>
                    <a:pt x="1470139" y="736600"/>
                  </a:lnTo>
                  <a:lnTo>
                    <a:pt x="1468182" y="749300"/>
                  </a:lnTo>
                  <a:close/>
                </a:path>
                <a:path w="2368550" h="2400300">
                  <a:moveTo>
                    <a:pt x="1498198" y="749300"/>
                  </a:moveTo>
                  <a:lnTo>
                    <a:pt x="1490992" y="749300"/>
                  </a:lnTo>
                  <a:lnTo>
                    <a:pt x="1484602" y="736600"/>
                  </a:lnTo>
                  <a:lnTo>
                    <a:pt x="1496521" y="736600"/>
                  </a:lnTo>
                  <a:lnTo>
                    <a:pt x="1498198" y="749300"/>
                  </a:lnTo>
                  <a:close/>
                </a:path>
                <a:path w="2368550" h="2400300">
                  <a:moveTo>
                    <a:pt x="1606040" y="749300"/>
                  </a:moveTo>
                  <a:lnTo>
                    <a:pt x="1590020" y="749300"/>
                  </a:lnTo>
                  <a:lnTo>
                    <a:pt x="1591583" y="736600"/>
                  </a:lnTo>
                  <a:lnTo>
                    <a:pt x="1609662" y="736600"/>
                  </a:lnTo>
                  <a:lnTo>
                    <a:pt x="1606040" y="749300"/>
                  </a:lnTo>
                  <a:close/>
                </a:path>
                <a:path w="2368550" h="2400300">
                  <a:moveTo>
                    <a:pt x="1634473" y="736926"/>
                  </a:moveTo>
                  <a:lnTo>
                    <a:pt x="1634345" y="736600"/>
                  </a:lnTo>
                  <a:lnTo>
                    <a:pt x="1634769" y="736600"/>
                  </a:lnTo>
                  <a:lnTo>
                    <a:pt x="1634473" y="736926"/>
                  </a:lnTo>
                  <a:close/>
                </a:path>
                <a:path w="2368550" h="2400300">
                  <a:moveTo>
                    <a:pt x="1648253" y="749300"/>
                  </a:moveTo>
                  <a:lnTo>
                    <a:pt x="1639309" y="749300"/>
                  </a:lnTo>
                  <a:lnTo>
                    <a:pt x="1648933" y="736600"/>
                  </a:lnTo>
                  <a:lnTo>
                    <a:pt x="1648253" y="749300"/>
                  </a:lnTo>
                  <a:close/>
                </a:path>
                <a:path w="2368550" h="2400300">
                  <a:moveTo>
                    <a:pt x="1648843" y="749300"/>
                  </a:moveTo>
                  <a:lnTo>
                    <a:pt x="1648288" y="749300"/>
                  </a:lnTo>
                  <a:lnTo>
                    <a:pt x="1648969" y="736600"/>
                  </a:lnTo>
                  <a:lnTo>
                    <a:pt x="1648843" y="749300"/>
                  </a:lnTo>
                  <a:close/>
                </a:path>
                <a:path w="2368550" h="2400300">
                  <a:moveTo>
                    <a:pt x="1668820" y="749023"/>
                  </a:moveTo>
                  <a:lnTo>
                    <a:pt x="1672575" y="736600"/>
                  </a:lnTo>
                  <a:lnTo>
                    <a:pt x="1691063" y="736600"/>
                  </a:lnTo>
                  <a:lnTo>
                    <a:pt x="1668820" y="749023"/>
                  </a:lnTo>
                  <a:close/>
                </a:path>
                <a:path w="2368550" h="2400300">
                  <a:moveTo>
                    <a:pt x="1700189" y="741829"/>
                  </a:moveTo>
                  <a:lnTo>
                    <a:pt x="1702890" y="736600"/>
                  </a:lnTo>
                  <a:lnTo>
                    <a:pt x="1702782" y="738435"/>
                  </a:lnTo>
                  <a:lnTo>
                    <a:pt x="1700189" y="741829"/>
                  </a:lnTo>
                  <a:close/>
                </a:path>
                <a:path w="2368550" h="2400300">
                  <a:moveTo>
                    <a:pt x="1701389" y="876300"/>
                  </a:moveTo>
                  <a:lnTo>
                    <a:pt x="1680998" y="876300"/>
                  </a:lnTo>
                  <a:lnTo>
                    <a:pt x="1688733" y="863600"/>
                  </a:lnTo>
                  <a:lnTo>
                    <a:pt x="1692729" y="850900"/>
                  </a:lnTo>
                  <a:lnTo>
                    <a:pt x="1694758" y="825500"/>
                  </a:lnTo>
                  <a:lnTo>
                    <a:pt x="1696762" y="811703"/>
                  </a:lnTo>
                  <a:lnTo>
                    <a:pt x="1698592" y="800100"/>
                  </a:lnTo>
                  <a:lnTo>
                    <a:pt x="1700084" y="774700"/>
                  </a:lnTo>
                  <a:lnTo>
                    <a:pt x="1701419" y="761725"/>
                  </a:lnTo>
                  <a:lnTo>
                    <a:pt x="1702782" y="738435"/>
                  </a:lnTo>
                  <a:lnTo>
                    <a:pt x="1704184" y="736600"/>
                  </a:lnTo>
                  <a:lnTo>
                    <a:pt x="1711303" y="736600"/>
                  </a:lnTo>
                  <a:lnTo>
                    <a:pt x="1712357" y="772780"/>
                  </a:lnTo>
                  <a:lnTo>
                    <a:pt x="1712446" y="776382"/>
                  </a:lnTo>
                  <a:lnTo>
                    <a:pt x="1712902" y="800100"/>
                  </a:lnTo>
                  <a:lnTo>
                    <a:pt x="1711500" y="825500"/>
                  </a:lnTo>
                  <a:lnTo>
                    <a:pt x="1706935" y="850900"/>
                  </a:lnTo>
                  <a:lnTo>
                    <a:pt x="1701389" y="876300"/>
                  </a:lnTo>
                  <a:close/>
                </a:path>
                <a:path w="2368550" h="2400300">
                  <a:moveTo>
                    <a:pt x="1639309" y="749300"/>
                  </a:moveTo>
                  <a:lnTo>
                    <a:pt x="1623265" y="749300"/>
                  </a:lnTo>
                  <a:lnTo>
                    <a:pt x="1634473" y="736926"/>
                  </a:lnTo>
                  <a:lnTo>
                    <a:pt x="1639309" y="749300"/>
                  </a:lnTo>
                  <a:close/>
                </a:path>
                <a:path w="2368550" h="2400300">
                  <a:moveTo>
                    <a:pt x="1689775" y="762000"/>
                  </a:moveTo>
                  <a:lnTo>
                    <a:pt x="1692651" y="749300"/>
                  </a:lnTo>
                  <a:lnTo>
                    <a:pt x="1694483" y="749300"/>
                  </a:lnTo>
                  <a:lnTo>
                    <a:pt x="1700189" y="741829"/>
                  </a:lnTo>
                  <a:lnTo>
                    <a:pt x="1689775" y="762000"/>
                  </a:lnTo>
                  <a:close/>
                </a:path>
                <a:path w="2368550" h="2400300">
                  <a:moveTo>
                    <a:pt x="1084429" y="774700"/>
                  </a:moveTo>
                  <a:lnTo>
                    <a:pt x="1071353" y="774700"/>
                  </a:lnTo>
                  <a:lnTo>
                    <a:pt x="1065267" y="749300"/>
                  </a:lnTo>
                  <a:lnTo>
                    <a:pt x="1074742" y="749300"/>
                  </a:lnTo>
                  <a:lnTo>
                    <a:pt x="1076570" y="742398"/>
                  </a:lnTo>
                  <a:lnTo>
                    <a:pt x="1080889" y="760531"/>
                  </a:lnTo>
                  <a:lnTo>
                    <a:pt x="1080583" y="762000"/>
                  </a:lnTo>
                  <a:lnTo>
                    <a:pt x="1088425" y="762000"/>
                  </a:lnTo>
                  <a:lnTo>
                    <a:pt x="1084429" y="774700"/>
                  </a:lnTo>
                  <a:close/>
                </a:path>
                <a:path w="2368550" h="2400300">
                  <a:moveTo>
                    <a:pt x="1074742" y="749300"/>
                  </a:moveTo>
                  <a:lnTo>
                    <a:pt x="1067415" y="749300"/>
                  </a:lnTo>
                  <a:lnTo>
                    <a:pt x="1071008" y="743430"/>
                  </a:lnTo>
                  <a:lnTo>
                    <a:pt x="1074742" y="749300"/>
                  </a:lnTo>
                  <a:close/>
                </a:path>
                <a:path w="2368550" h="2400300">
                  <a:moveTo>
                    <a:pt x="520850" y="750646"/>
                  </a:moveTo>
                  <a:lnTo>
                    <a:pt x="523629" y="746671"/>
                  </a:lnTo>
                  <a:lnTo>
                    <a:pt x="522729" y="749300"/>
                  </a:lnTo>
                  <a:lnTo>
                    <a:pt x="520850" y="750646"/>
                  </a:lnTo>
                  <a:close/>
                </a:path>
                <a:path w="2368550" h="2400300">
                  <a:moveTo>
                    <a:pt x="1668736" y="749300"/>
                  </a:moveTo>
                  <a:lnTo>
                    <a:pt x="1668324" y="749300"/>
                  </a:lnTo>
                  <a:lnTo>
                    <a:pt x="1668820" y="749023"/>
                  </a:lnTo>
                  <a:lnTo>
                    <a:pt x="1668736" y="749300"/>
                  </a:lnTo>
                  <a:close/>
                </a:path>
                <a:path w="2368550" h="2400300">
                  <a:moveTo>
                    <a:pt x="849295" y="901700"/>
                  </a:moveTo>
                  <a:lnTo>
                    <a:pt x="787017" y="901700"/>
                  </a:lnTo>
                  <a:lnTo>
                    <a:pt x="779872" y="889000"/>
                  </a:lnTo>
                  <a:lnTo>
                    <a:pt x="841377" y="889000"/>
                  </a:lnTo>
                  <a:lnTo>
                    <a:pt x="838090" y="876300"/>
                  </a:lnTo>
                  <a:lnTo>
                    <a:pt x="835578" y="876300"/>
                  </a:lnTo>
                  <a:lnTo>
                    <a:pt x="832183" y="863600"/>
                  </a:lnTo>
                  <a:lnTo>
                    <a:pt x="814193" y="838123"/>
                  </a:lnTo>
                  <a:lnTo>
                    <a:pt x="793140" y="812800"/>
                  </a:lnTo>
                  <a:lnTo>
                    <a:pt x="769294" y="787400"/>
                  </a:lnTo>
                  <a:lnTo>
                    <a:pt x="743179" y="774700"/>
                  </a:lnTo>
                  <a:lnTo>
                    <a:pt x="720636" y="749300"/>
                  </a:lnTo>
                  <a:lnTo>
                    <a:pt x="741675" y="749300"/>
                  </a:lnTo>
                  <a:lnTo>
                    <a:pt x="748555" y="762000"/>
                  </a:lnTo>
                  <a:lnTo>
                    <a:pt x="763259" y="762000"/>
                  </a:lnTo>
                  <a:lnTo>
                    <a:pt x="771276" y="774700"/>
                  </a:lnTo>
                  <a:lnTo>
                    <a:pt x="779322" y="774700"/>
                  </a:lnTo>
                  <a:lnTo>
                    <a:pt x="787558" y="787400"/>
                  </a:lnTo>
                  <a:lnTo>
                    <a:pt x="834430" y="787400"/>
                  </a:lnTo>
                  <a:lnTo>
                    <a:pt x="802127" y="800100"/>
                  </a:lnTo>
                  <a:lnTo>
                    <a:pt x="817951" y="825500"/>
                  </a:lnTo>
                  <a:lnTo>
                    <a:pt x="838048" y="825500"/>
                  </a:lnTo>
                  <a:lnTo>
                    <a:pt x="827869" y="838200"/>
                  </a:lnTo>
                  <a:lnTo>
                    <a:pt x="840431" y="850900"/>
                  </a:lnTo>
                  <a:lnTo>
                    <a:pt x="845760" y="863600"/>
                  </a:lnTo>
                  <a:lnTo>
                    <a:pt x="849295" y="901700"/>
                  </a:lnTo>
                  <a:close/>
                </a:path>
                <a:path w="2368550" h="2400300">
                  <a:moveTo>
                    <a:pt x="905369" y="762000"/>
                  </a:moveTo>
                  <a:lnTo>
                    <a:pt x="887058" y="762000"/>
                  </a:lnTo>
                  <a:lnTo>
                    <a:pt x="889176" y="749300"/>
                  </a:lnTo>
                  <a:lnTo>
                    <a:pt x="908889" y="749300"/>
                  </a:lnTo>
                  <a:lnTo>
                    <a:pt x="905369" y="762000"/>
                  </a:lnTo>
                  <a:close/>
                </a:path>
                <a:path w="2368550" h="2400300">
                  <a:moveTo>
                    <a:pt x="1041653" y="762000"/>
                  </a:moveTo>
                  <a:lnTo>
                    <a:pt x="1034347" y="762000"/>
                  </a:lnTo>
                  <a:lnTo>
                    <a:pt x="1033836" y="749300"/>
                  </a:lnTo>
                  <a:lnTo>
                    <a:pt x="1042852" y="749300"/>
                  </a:lnTo>
                  <a:lnTo>
                    <a:pt x="1041653" y="762000"/>
                  </a:lnTo>
                  <a:close/>
                </a:path>
                <a:path w="2368550" h="2400300">
                  <a:moveTo>
                    <a:pt x="1043246" y="762000"/>
                  </a:moveTo>
                  <a:lnTo>
                    <a:pt x="1041653" y="762000"/>
                  </a:lnTo>
                  <a:lnTo>
                    <a:pt x="1042852" y="749300"/>
                  </a:lnTo>
                  <a:lnTo>
                    <a:pt x="1043244" y="753133"/>
                  </a:lnTo>
                  <a:lnTo>
                    <a:pt x="1043246" y="762000"/>
                  </a:lnTo>
                  <a:close/>
                </a:path>
                <a:path w="2368550" h="2400300">
                  <a:moveTo>
                    <a:pt x="1069302" y="787400"/>
                  </a:moveTo>
                  <a:lnTo>
                    <a:pt x="1060228" y="787400"/>
                  </a:lnTo>
                  <a:lnTo>
                    <a:pt x="1055058" y="774700"/>
                  </a:lnTo>
                  <a:lnTo>
                    <a:pt x="1053296" y="762000"/>
                  </a:lnTo>
                  <a:lnTo>
                    <a:pt x="1054123" y="749300"/>
                  </a:lnTo>
                  <a:lnTo>
                    <a:pt x="1065267" y="749300"/>
                  </a:lnTo>
                  <a:lnTo>
                    <a:pt x="1062516" y="762000"/>
                  </a:lnTo>
                  <a:lnTo>
                    <a:pt x="1061174" y="762000"/>
                  </a:lnTo>
                  <a:lnTo>
                    <a:pt x="1060386" y="774700"/>
                  </a:lnTo>
                  <a:lnTo>
                    <a:pt x="1070889" y="774700"/>
                  </a:lnTo>
                  <a:lnTo>
                    <a:pt x="1069302" y="787400"/>
                  </a:lnTo>
                  <a:close/>
                </a:path>
                <a:path w="2368550" h="2400300">
                  <a:moveTo>
                    <a:pt x="1091667" y="762000"/>
                  </a:moveTo>
                  <a:lnTo>
                    <a:pt x="1081239" y="762000"/>
                  </a:lnTo>
                  <a:lnTo>
                    <a:pt x="1080889" y="760531"/>
                  </a:lnTo>
                  <a:lnTo>
                    <a:pt x="1083232" y="749300"/>
                  </a:lnTo>
                  <a:lnTo>
                    <a:pt x="1094229" y="749300"/>
                  </a:lnTo>
                  <a:lnTo>
                    <a:pt x="1094841" y="753631"/>
                  </a:lnTo>
                  <a:lnTo>
                    <a:pt x="1091667" y="762000"/>
                  </a:lnTo>
                  <a:close/>
                </a:path>
                <a:path w="2368550" h="2400300">
                  <a:moveTo>
                    <a:pt x="1094841" y="753631"/>
                  </a:moveTo>
                  <a:lnTo>
                    <a:pt x="1094229" y="749300"/>
                  </a:lnTo>
                  <a:lnTo>
                    <a:pt x="1096484" y="749300"/>
                  </a:lnTo>
                  <a:lnTo>
                    <a:pt x="1094841" y="753631"/>
                  </a:lnTo>
                  <a:close/>
                </a:path>
                <a:path w="2368550" h="2400300">
                  <a:moveTo>
                    <a:pt x="1107198" y="762000"/>
                  </a:moveTo>
                  <a:lnTo>
                    <a:pt x="1096025" y="762000"/>
                  </a:lnTo>
                  <a:lnTo>
                    <a:pt x="1094841" y="753631"/>
                  </a:lnTo>
                  <a:lnTo>
                    <a:pt x="1096484" y="749300"/>
                  </a:lnTo>
                  <a:lnTo>
                    <a:pt x="1114772" y="749300"/>
                  </a:lnTo>
                  <a:lnTo>
                    <a:pt x="1107198" y="762000"/>
                  </a:lnTo>
                  <a:close/>
                </a:path>
                <a:path w="2368550" h="2400300">
                  <a:moveTo>
                    <a:pt x="1130279" y="762000"/>
                  </a:moveTo>
                  <a:lnTo>
                    <a:pt x="1124142" y="762000"/>
                  </a:lnTo>
                  <a:lnTo>
                    <a:pt x="1120825" y="749300"/>
                  </a:lnTo>
                  <a:lnTo>
                    <a:pt x="1135840" y="749300"/>
                  </a:lnTo>
                  <a:lnTo>
                    <a:pt x="1130279" y="762000"/>
                  </a:lnTo>
                  <a:close/>
                </a:path>
                <a:path w="2368550" h="2400300">
                  <a:moveTo>
                    <a:pt x="1142419" y="759574"/>
                  </a:moveTo>
                  <a:lnTo>
                    <a:pt x="1135840" y="749300"/>
                  </a:lnTo>
                  <a:lnTo>
                    <a:pt x="1141627" y="749300"/>
                  </a:lnTo>
                  <a:lnTo>
                    <a:pt x="1142419" y="759574"/>
                  </a:lnTo>
                  <a:close/>
                </a:path>
                <a:path w="2368550" h="2400300">
                  <a:moveTo>
                    <a:pt x="1193426" y="774700"/>
                  </a:moveTo>
                  <a:lnTo>
                    <a:pt x="1186086" y="774700"/>
                  </a:lnTo>
                  <a:lnTo>
                    <a:pt x="1188193" y="762000"/>
                  </a:lnTo>
                  <a:lnTo>
                    <a:pt x="1186788" y="749300"/>
                  </a:lnTo>
                  <a:lnTo>
                    <a:pt x="1201538" y="749300"/>
                  </a:lnTo>
                  <a:lnTo>
                    <a:pt x="1203274" y="762000"/>
                  </a:lnTo>
                  <a:lnTo>
                    <a:pt x="1199851" y="762000"/>
                  </a:lnTo>
                  <a:lnTo>
                    <a:pt x="1193426" y="774700"/>
                  </a:lnTo>
                  <a:close/>
                </a:path>
                <a:path w="2368550" h="2400300">
                  <a:moveTo>
                    <a:pt x="1214205" y="762000"/>
                  </a:moveTo>
                  <a:lnTo>
                    <a:pt x="1203274" y="762000"/>
                  </a:lnTo>
                  <a:lnTo>
                    <a:pt x="1205064" y="749300"/>
                  </a:lnTo>
                  <a:lnTo>
                    <a:pt x="1214205" y="762000"/>
                  </a:lnTo>
                  <a:close/>
                </a:path>
                <a:path w="2368550" h="2400300">
                  <a:moveTo>
                    <a:pt x="1267099" y="762000"/>
                  </a:moveTo>
                  <a:lnTo>
                    <a:pt x="1243743" y="762000"/>
                  </a:lnTo>
                  <a:lnTo>
                    <a:pt x="1250434" y="749300"/>
                  </a:lnTo>
                  <a:lnTo>
                    <a:pt x="1275144" y="749300"/>
                  </a:lnTo>
                  <a:lnTo>
                    <a:pt x="1267099" y="762000"/>
                  </a:lnTo>
                  <a:close/>
                </a:path>
                <a:path w="2368550" h="2400300">
                  <a:moveTo>
                    <a:pt x="1308293" y="762000"/>
                  </a:moveTo>
                  <a:lnTo>
                    <a:pt x="1296574" y="762000"/>
                  </a:lnTo>
                  <a:lnTo>
                    <a:pt x="1302189" y="749300"/>
                  </a:lnTo>
                  <a:lnTo>
                    <a:pt x="1309355" y="749300"/>
                  </a:lnTo>
                  <a:lnTo>
                    <a:pt x="1308946" y="761211"/>
                  </a:lnTo>
                  <a:lnTo>
                    <a:pt x="1308293" y="762000"/>
                  </a:lnTo>
                  <a:close/>
                </a:path>
                <a:path w="2368550" h="2400300">
                  <a:moveTo>
                    <a:pt x="1435564" y="774700"/>
                  </a:moveTo>
                  <a:lnTo>
                    <a:pt x="1421153" y="774700"/>
                  </a:lnTo>
                  <a:lnTo>
                    <a:pt x="1435501" y="762000"/>
                  </a:lnTo>
                  <a:lnTo>
                    <a:pt x="1445715" y="762000"/>
                  </a:lnTo>
                  <a:lnTo>
                    <a:pt x="1450635" y="749300"/>
                  </a:lnTo>
                  <a:lnTo>
                    <a:pt x="1459177" y="749300"/>
                  </a:lnTo>
                  <a:lnTo>
                    <a:pt x="1448047" y="762000"/>
                  </a:lnTo>
                  <a:lnTo>
                    <a:pt x="1435564" y="774700"/>
                  </a:lnTo>
                  <a:close/>
                </a:path>
                <a:path w="2368550" h="2400300">
                  <a:moveTo>
                    <a:pt x="1512753" y="762000"/>
                  </a:moveTo>
                  <a:lnTo>
                    <a:pt x="1501619" y="762000"/>
                  </a:lnTo>
                  <a:lnTo>
                    <a:pt x="1499757" y="749300"/>
                  </a:lnTo>
                  <a:lnTo>
                    <a:pt x="1522057" y="749300"/>
                  </a:lnTo>
                  <a:lnTo>
                    <a:pt x="1512753" y="762000"/>
                  </a:lnTo>
                  <a:close/>
                </a:path>
                <a:path w="2368550" h="2400300">
                  <a:moveTo>
                    <a:pt x="1566619" y="762000"/>
                  </a:moveTo>
                  <a:lnTo>
                    <a:pt x="1549519" y="762000"/>
                  </a:lnTo>
                  <a:lnTo>
                    <a:pt x="1550426" y="749300"/>
                  </a:lnTo>
                  <a:lnTo>
                    <a:pt x="1567490" y="749300"/>
                  </a:lnTo>
                  <a:lnTo>
                    <a:pt x="1566619" y="762000"/>
                  </a:lnTo>
                  <a:close/>
                </a:path>
                <a:path w="2368550" h="2400300">
                  <a:moveTo>
                    <a:pt x="512912" y="762000"/>
                  </a:moveTo>
                  <a:lnTo>
                    <a:pt x="505004" y="762000"/>
                  </a:lnTo>
                  <a:lnTo>
                    <a:pt x="520850" y="750646"/>
                  </a:lnTo>
                  <a:lnTo>
                    <a:pt x="512912" y="762000"/>
                  </a:lnTo>
                  <a:close/>
                </a:path>
                <a:path w="2368550" h="2400300">
                  <a:moveTo>
                    <a:pt x="1044149" y="762000"/>
                  </a:moveTo>
                  <a:lnTo>
                    <a:pt x="1043246" y="762000"/>
                  </a:lnTo>
                  <a:lnTo>
                    <a:pt x="1043244" y="753133"/>
                  </a:lnTo>
                  <a:lnTo>
                    <a:pt x="1044149" y="762000"/>
                  </a:lnTo>
                  <a:close/>
                </a:path>
                <a:path w="2368550" h="2400300">
                  <a:moveTo>
                    <a:pt x="1143644" y="762000"/>
                  </a:moveTo>
                  <a:lnTo>
                    <a:pt x="1142606" y="762000"/>
                  </a:lnTo>
                  <a:lnTo>
                    <a:pt x="1142419" y="759574"/>
                  </a:lnTo>
                  <a:lnTo>
                    <a:pt x="1143678" y="761540"/>
                  </a:lnTo>
                  <a:lnTo>
                    <a:pt x="1143644" y="762000"/>
                  </a:lnTo>
                  <a:close/>
                </a:path>
                <a:path w="2368550" h="2400300">
                  <a:moveTo>
                    <a:pt x="1081239" y="762000"/>
                  </a:moveTo>
                  <a:lnTo>
                    <a:pt x="1080583" y="762000"/>
                  </a:lnTo>
                  <a:lnTo>
                    <a:pt x="1080889" y="760531"/>
                  </a:lnTo>
                  <a:lnTo>
                    <a:pt x="1081239" y="762000"/>
                  </a:lnTo>
                  <a:close/>
                </a:path>
                <a:path w="2368550" h="2400300">
                  <a:moveTo>
                    <a:pt x="1308919" y="762000"/>
                  </a:moveTo>
                  <a:lnTo>
                    <a:pt x="1308293" y="762000"/>
                  </a:lnTo>
                  <a:lnTo>
                    <a:pt x="1308946" y="761211"/>
                  </a:lnTo>
                  <a:lnTo>
                    <a:pt x="1308919" y="762000"/>
                  </a:lnTo>
                  <a:close/>
                </a:path>
                <a:path w="2368550" h="2400300">
                  <a:moveTo>
                    <a:pt x="1571941" y="762000"/>
                  </a:moveTo>
                  <a:lnTo>
                    <a:pt x="1571726" y="762000"/>
                  </a:lnTo>
                  <a:lnTo>
                    <a:pt x="1571845" y="761725"/>
                  </a:lnTo>
                  <a:lnTo>
                    <a:pt x="1571941" y="762000"/>
                  </a:lnTo>
                  <a:close/>
                </a:path>
                <a:path w="2368550" h="2400300">
                  <a:moveTo>
                    <a:pt x="479757" y="901700"/>
                  </a:moveTo>
                  <a:lnTo>
                    <a:pt x="453331" y="901700"/>
                  </a:lnTo>
                  <a:lnTo>
                    <a:pt x="454408" y="877065"/>
                  </a:lnTo>
                  <a:lnTo>
                    <a:pt x="454395" y="874327"/>
                  </a:lnTo>
                  <a:lnTo>
                    <a:pt x="453842" y="850900"/>
                  </a:lnTo>
                  <a:lnTo>
                    <a:pt x="452176" y="838123"/>
                  </a:lnTo>
                  <a:lnTo>
                    <a:pt x="450001" y="812800"/>
                  </a:lnTo>
                  <a:lnTo>
                    <a:pt x="403175" y="812800"/>
                  </a:lnTo>
                  <a:lnTo>
                    <a:pt x="451386" y="787400"/>
                  </a:lnTo>
                  <a:lnTo>
                    <a:pt x="458898" y="787400"/>
                  </a:lnTo>
                  <a:lnTo>
                    <a:pt x="476616" y="774700"/>
                  </a:lnTo>
                  <a:lnTo>
                    <a:pt x="490801" y="762000"/>
                  </a:lnTo>
                  <a:lnTo>
                    <a:pt x="504080" y="762000"/>
                  </a:lnTo>
                  <a:lnTo>
                    <a:pt x="495355" y="774713"/>
                  </a:lnTo>
                  <a:lnTo>
                    <a:pt x="485098" y="787450"/>
                  </a:lnTo>
                  <a:lnTo>
                    <a:pt x="476380" y="800100"/>
                  </a:lnTo>
                  <a:lnTo>
                    <a:pt x="470368" y="812816"/>
                  </a:lnTo>
                  <a:lnTo>
                    <a:pt x="468367" y="825500"/>
                  </a:lnTo>
                  <a:lnTo>
                    <a:pt x="488039" y="825500"/>
                  </a:lnTo>
                  <a:lnTo>
                    <a:pt x="478688" y="838200"/>
                  </a:lnTo>
                  <a:lnTo>
                    <a:pt x="472854" y="850900"/>
                  </a:lnTo>
                  <a:lnTo>
                    <a:pt x="470119" y="863600"/>
                  </a:lnTo>
                  <a:lnTo>
                    <a:pt x="470061" y="876300"/>
                  </a:lnTo>
                  <a:lnTo>
                    <a:pt x="470610" y="876300"/>
                  </a:lnTo>
                  <a:lnTo>
                    <a:pt x="469315" y="889000"/>
                  </a:lnTo>
                  <a:lnTo>
                    <a:pt x="476672" y="889000"/>
                  </a:lnTo>
                  <a:lnTo>
                    <a:pt x="479757" y="901700"/>
                  </a:lnTo>
                  <a:close/>
                </a:path>
                <a:path w="2368550" h="2400300">
                  <a:moveTo>
                    <a:pt x="667351" y="787400"/>
                  </a:moveTo>
                  <a:lnTo>
                    <a:pt x="646572" y="787400"/>
                  </a:lnTo>
                  <a:lnTo>
                    <a:pt x="632063" y="774700"/>
                  </a:lnTo>
                  <a:lnTo>
                    <a:pt x="616549" y="762000"/>
                  </a:lnTo>
                  <a:lnTo>
                    <a:pt x="644951" y="762000"/>
                  </a:lnTo>
                  <a:lnTo>
                    <a:pt x="652084" y="774713"/>
                  </a:lnTo>
                  <a:lnTo>
                    <a:pt x="667351" y="787400"/>
                  </a:lnTo>
                  <a:close/>
                </a:path>
                <a:path w="2368550" h="2400300">
                  <a:moveTo>
                    <a:pt x="895232" y="774700"/>
                  </a:moveTo>
                  <a:lnTo>
                    <a:pt x="870919" y="774700"/>
                  </a:lnTo>
                  <a:lnTo>
                    <a:pt x="876788" y="762000"/>
                  </a:lnTo>
                  <a:lnTo>
                    <a:pt x="902523" y="762000"/>
                  </a:lnTo>
                  <a:lnTo>
                    <a:pt x="895232" y="774700"/>
                  </a:lnTo>
                  <a:close/>
                </a:path>
                <a:path w="2368550" h="2400300">
                  <a:moveTo>
                    <a:pt x="903832" y="786009"/>
                  </a:moveTo>
                  <a:lnTo>
                    <a:pt x="908118" y="762000"/>
                  </a:lnTo>
                  <a:lnTo>
                    <a:pt x="910719" y="774700"/>
                  </a:lnTo>
                  <a:lnTo>
                    <a:pt x="909490" y="774700"/>
                  </a:lnTo>
                  <a:lnTo>
                    <a:pt x="903832" y="786009"/>
                  </a:lnTo>
                  <a:close/>
                </a:path>
                <a:path w="2368550" h="2400300">
                  <a:moveTo>
                    <a:pt x="738371" y="1155277"/>
                  </a:moveTo>
                  <a:lnTo>
                    <a:pt x="740678" y="1143000"/>
                  </a:lnTo>
                  <a:lnTo>
                    <a:pt x="741931" y="1143000"/>
                  </a:lnTo>
                  <a:lnTo>
                    <a:pt x="745648" y="1130300"/>
                  </a:lnTo>
                  <a:lnTo>
                    <a:pt x="758972" y="1117600"/>
                  </a:lnTo>
                  <a:lnTo>
                    <a:pt x="770894" y="1104900"/>
                  </a:lnTo>
                  <a:lnTo>
                    <a:pt x="781376" y="1079500"/>
                  </a:lnTo>
                  <a:lnTo>
                    <a:pt x="790380" y="1066800"/>
                  </a:lnTo>
                  <a:lnTo>
                    <a:pt x="807761" y="1016000"/>
                  </a:lnTo>
                  <a:lnTo>
                    <a:pt x="818148" y="965200"/>
                  </a:lnTo>
                  <a:lnTo>
                    <a:pt x="819468" y="952500"/>
                  </a:lnTo>
                  <a:lnTo>
                    <a:pt x="830517" y="952500"/>
                  </a:lnTo>
                  <a:lnTo>
                    <a:pt x="837197" y="939800"/>
                  </a:lnTo>
                  <a:lnTo>
                    <a:pt x="849989" y="914400"/>
                  </a:lnTo>
                  <a:lnTo>
                    <a:pt x="856639" y="901700"/>
                  </a:lnTo>
                  <a:lnTo>
                    <a:pt x="862133" y="889000"/>
                  </a:lnTo>
                  <a:lnTo>
                    <a:pt x="868008" y="876300"/>
                  </a:lnTo>
                  <a:lnTo>
                    <a:pt x="874208" y="876300"/>
                  </a:lnTo>
                  <a:lnTo>
                    <a:pt x="880679" y="863600"/>
                  </a:lnTo>
                  <a:lnTo>
                    <a:pt x="890842" y="850900"/>
                  </a:lnTo>
                  <a:lnTo>
                    <a:pt x="898207" y="825500"/>
                  </a:lnTo>
                  <a:lnTo>
                    <a:pt x="903999" y="812800"/>
                  </a:lnTo>
                  <a:lnTo>
                    <a:pt x="909444" y="800100"/>
                  </a:lnTo>
                  <a:lnTo>
                    <a:pt x="912141" y="785956"/>
                  </a:lnTo>
                  <a:lnTo>
                    <a:pt x="914183" y="774700"/>
                  </a:lnTo>
                  <a:lnTo>
                    <a:pt x="916551" y="774700"/>
                  </a:lnTo>
                  <a:lnTo>
                    <a:pt x="919181" y="762000"/>
                  </a:lnTo>
                  <a:lnTo>
                    <a:pt x="930492" y="774713"/>
                  </a:lnTo>
                  <a:lnTo>
                    <a:pt x="935878" y="787400"/>
                  </a:lnTo>
                  <a:lnTo>
                    <a:pt x="917414" y="787400"/>
                  </a:lnTo>
                  <a:lnTo>
                    <a:pt x="915576" y="800100"/>
                  </a:lnTo>
                  <a:lnTo>
                    <a:pt x="914455" y="800100"/>
                  </a:lnTo>
                  <a:lnTo>
                    <a:pt x="908787" y="825500"/>
                  </a:lnTo>
                  <a:lnTo>
                    <a:pt x="900799" y="850900"/>
                  </a:lnTo>
                  <a:lnTo>
                    <a:pt x="890685" y="863600"/>
                  </a:lnTo>
                  <a:lnTo>
                    <a:pt x="878637" y="889000"/>
                  </a:lnTo>
                  <a:lnTo>
                    <a:pt x="865302" y="901700"/>
                  </a:lnTo>
                  <a:lnTo>
                    <a:pt x="852553" y="927100"/>
                  </a:lnTo>
                  <a:lnTo>
                    <a:pt x="840490" y="952500"/>
                  </a:lnTo>
                  <a:lnTo>
                    <a:pt x="829216" y="977900"/>
                  </a:lnTo>
                  <a:lnTo>
                    <a:pt x="826307" y="977900"/>
                  </a:lnTo>
                  <a:lnTo>
                    <a:pt x="824741" y="990600"/>
                  </a:lnTo>
                  <a:lnTo>
                    <a:pt x="824539" y="990600"/>
                  </a:lnTo>
                  <a:lnTo>
                    <a:pt x="825725" y="1003300"/>
                  </a:lnTo>
                  <a:lnTo>
                    <a:pt x="836268" y="1003300"/>
                  </a:lnTo>
                  <a:lnTo>
                    <a:pt x="825219" y="1016000"/>
                  </a:lnTo>
                  <a:lnTo>
                    <a:pt x="813541" y="1041400"/>
                  </a:lnTo>
                  <a:lnTo>
                    <a:pt x="802282" y="1066800"/>
                  </a:lnTo>
                  <a:lnTo>
                    <a:pt x="790954" y="1079500"/>
                  </a:lnTo>
                  <a:lnTo>
                    <a:pt x="779067" y="1104900"/>
                  </a:lnTo>
                  <a:lnTo>
                    <a:pt x="771324" y="1117600"/>
                  </a:lnTo>
                  <a:lnTo>
                    <a:pt x="762218" y="1130300"/>
                  </a:lnTo>
                  <a:lnTo>
                    <a:pt x="751252" y="1143000"/>
                  </a:lnTo>
                  <a:lnTo>
                    <a:pt x="738371" y="1155277"/>
                  </a:lnTo>
                  <a:close/>
                </a:path>
                <a:path w="2368550" h="2400300">
                  <a:moveTo>
                    <a:pt x="1040519" y="774700"/>
                  </a:moveTo>
                  <a:lnTo>
                    <a:pt x="1038048" y="774700"/>
                  </a:lnTo>
                  <a:lnTo>
                    <a:pt x="1035560" y="762000"/>
                  </a:lnTo>
                  <a:lnTo>
                    <a:pt x="1042240" y="762000"/>
                  </a:lnTo>
                  <a:lnTo>
                    <a:pt x="1040519" y="774700"/>
                  </a:lnTo>
                  <a:close/>
                </a:path>
                <a:path w="2368550" h="2400300">
                  <a:moveTo>
                    <a:pt x="1109050" y="787400"/>
                  </a:moveTo>
                  <a:lnTo>
                    <a:pt x="1102391" y="787400"/>
                  </a:lnTo>
                  <a:lnTo>
                    <a:pt x="1099318" y="774700"/>
                  </a:lnTo>
                  <a:lnTo>
                    <a:pt x="1094056" y="774700"/>
                  </a:lnTo>
                  <a:lnTo>
                    <a:pt x="1095097" y="762000"/>
                  </a:lnTo>
                  <a:lnTo>
                    <a:pt x="1104041" y="762000"/>
                  </a:lnTo>
                  <a:lnTo>
                    <a:pt x="1104824" y="774713"/>
                  </a:lnTo>
                  <a:lnTo>
                    <a:pt x="1109050" y="787400"/>
                  </a:lnTo>
                  <a:close/>
                </a:path>
                <a:path w="2368550" h="2400300">
                  <a:moveTo>
                    <a:pt x="1226033" y="774700"/>
                  </a:moveTo>
                  <a:lnTo>
                    <a:pt x="1208944" y="774700"/>
                  </a:lnTo>
                  <a:lnTo>
                    <a:pt x="1199851" y="762000"/>
                  </a:lnTo>
                  <a:lnTo>
                    <a:pt x="1218591" y="762000"/>
                  </a:lnTo>
                  <a:lnTo>
                    <a:pt x="1226033" y="774700"/>
                  </a:lnTo>
                  <a:close/>
                </a:path>
                <a:path w="2368550" h="2400300">
                  <a:moveTo>
                    <a:pt x="1245649" y="774700"/>
                  </a:moveTo>
                  <a:lnTo>
                    <a:pt x="1233325" y="774700"/>
                  </a:lnTo>
                  <a:lnTo>
                    <a:pt x="1240368" y="762000"/>
                  </a:lnTo>
                  <a:lnTo>
                    <a:pt x="1247069" y="762000"/>
                  </a:lnTo>
                  <a:lnTo>
                    <a:pt x="1245649" y="774700"/>
                  </a:lnTo>
                  <a:close/>
                </a:path>
                <a:path w="2368550" h="2400300">
                  <a:moveTo>
                    <a:pt x="1513753" y="774700"/>
                  </a:moveTo>
                  <a:lnTo>
                    <a:pt x="1515275" y="762000"/>
                  </a:lnTo>
                  <a:lnTo>
                    <a:pt x="1518688" y="762000"/>
                  </a:lnTo>
                  <a:lnTo>
                    <a:pt x="1513753" y="774700"/>
                  </a:lnTo>
                  <a:close/>
                </a:path>
                <a:path w="2368550" h="2400300">
                  <a:moveTo>
                    <a:pt x="1533634" y="774700"/>
                  </a:moveTo>
                  <a:lnTo>
                    <a:pt x="1528389" y="774700"/>
                  </a:lnTo>
                  <a:lnTo>
                    <a:pt x="1521844" y="762000"/>
                  </a:lnTo>
                  <a:lnTo>
                    <a:pt x="1538186" y="762000"/>
                  </a:lnTo>
                  <a:lnTo>
                    <a:pt x="1533634" y="774700"/>
                  </a:lnTo>
                  <a:close/>
                </a:path>
                <a:path w="2368550" h="2400300">
                  <a:moveTo>
                    <a:pt x="1597564" y="774700"/>
                  </a:moveTo>
                  <a:lnTo>
                    <a:pt x="1586557" y="774700"/>
                  </a:lnTo>
                  <a:lnTo>
                    <a:pt x="1575008" y="762000"/>
                  </a:lnTo>
                  <a:lnTo>
                    <a:pt x="1608507" y="762000"/>
                  </a:lnTo>
                  <a:lnTo>
                    <a:pt x="1597564" y="774700"/>
                  </a:lnTo>
                  <a:close/>
                </a:path>
                <a:path w="2368550" h="2400300">
                  <a:moveTo>
                    <a:pt x="1423599" y="1117600"/>
                  </a:moveTo>
                  <a:lnTo>
                    <a:pt x="1387702" y="1117600"/>
                  </a:lnTo>
                  <a:lnTo>
                    <a:pt x="1414160" y="1104900"/>
                  </a:lnTo>
                  <a:lnTo>
                    <a:pt x="1438771" y="1092200"/>
                  </a:lnTo>
                  <a:lnTo>
                    <a:pt x="1481819" y="1066800"/>
                  </a:lnTo>
                  <a:lnTo>
                    <a:pt x="1520505" y="1016000"/>
                  </a:lnTo>
                  <a:lnTo>
                    <a:pt x="1536625" y="990600"/>
                  </a:lnTo>
                  <a:lnTo>
                    <a:pt x="1547439" y="977900"/>
                  </a:lnTo>
                  <a:lnTo>
                    <a:pt x="1557403" y="952500"/>
                  </a:lnTo>
                  <a:lnTo>
                    <a:pt x="1566554" y="939800"/>
                  </a:lnTo>
                  <a:lnTo>
                    <a:pt x="1580913" y="901700"/>
                  </a:lnTo>
                  <a:lnTo>
                    <a:pt x="1587177" y="889000"/>
                  </a:lnTo>
                  <a:lnTo>
                    <a:pt x="1593320" y="863600"/>
                  </a:lnTo>
                  <a:lnTo>
                    <a:pt x="1598934" y="850900"/>
                  </a:lnTo>
                  <a:lnTo>
                    <a:pt x="1609534" y="812319"/>
                  </a:lnTo>
                  <a:lnTo>
                    <a:pt x="1616225" y="774700"/>
                  </a:lnTo>
                  <a:lnTo>
                    <a:pt x="1617982" y="774700"/>
                  </a:lnTo>
                  <a:lnTo>
                    <a:pt x="1619865" y="762000"/>
                  </a:lnTo>
                  <a:lnTo>
                    <a:pt x="1629757" y="762000"/>
                  </a:lnTo>
                  <a:lnTo>
                    <a:pt x="1616189" y="838200"/>
                  </a:lnTo>
                  <a:lnTo>
                    <a:pt x="1641773" y="838200"/>
                  </a:lnTo>
                  <a:lnTo>
                    <a:pt x="1610633" y="850900"/>
                  </a:lnTo>
                  <a:lnTo>
                    <a:pt x="1602877" y="877065"/>
                  </a:lnTo>
                  <a:lnTo>
                    <a:pt x="1599301" y="889000"/>
                  </a:lnTo>
                  <a:lnTo>
                    <a:pt x="1595293" y="901700"/>
                  </a:lnTo>
                  <a:lnTo>
                    <a:pt x="1592972" y="914400"/>
                  </a:lnTo>
                  <a:lnTo>
                    <a:pt x="1589308" y="914400"/>
                  </a:lnTo>
                  <a:lnTo>
                    <a:pt x="1586241" y="927100"/>
                  </a:lnTo>
                  <a:lnTo>
                    <a:pt x="1579685" y="939800"/>
                  </a:lnTo>
                  <a:lnTo>
                    <a:pt x="1574379" y="952500"/>
                  </a:lnTo>
                  <a:lnTo>
                    <a:pt x="1568432" y="965200"/>
                  </a:lnTo>
                  <a:lnTo>
                    <a:pt x="1559953" y="977900"/>
                  </a:lnTo>
                  <a:lnTo>
                    <a:pt x="1780784" y="977900"/>
                  </a:lnTo>
                  <a:lnTo>
                    <a:pt x="1798689" y="990600"/>
                  </a:lnTo>
                  <a:lnTo>
                    <a:pt x="1555532" y="990600"/>
                  </a:lnTo>
                  <a:lnTo>
                    <a:pt x="1537296" y="1016000"/>
                  </a:lnTo>
                  <a:lnTo>
                    <a:pt x="1527865" y="1028700"/>
                  </a:lnTo>
                  <a:lnTo>
                    <a:pt x="1516547" y="1041400"/>
                  </a:lnTo>
                  <a:lnTo>
                    <a:pt x="1514327" y="1041400"/>
                  </a:lnTo>
                  <a:lnTo>
                    <a:pt x="1511584" y="1054100"/>
                  </a:lnTo>
                  <a:lnTo>
                    <a:pt x="1497919" y="1054100"/>
                  </a:lnTo>
                  <a:lnTo>
                    <a:pt x="1489776" y="1066800"/>
                  </a:lnTo>
                  <a:lnTo>
                    <a:pt x="1481705" y="1079500"/>
                  </a:lnTo>
                  <a:lnTo>
                    <a:pt x="1473372" y="1079500"/>
                  </a:lnTo>
                  <a:lnTo>
                    <a:pt x="1464440" y="1092200"/>
                  </a:lnTo>
                  <a:lnTo>
                    <a:pt x="1454918" y="1104900"/>
                  </a:lnTo>
                  <a:lnTo>
                    <a:pt x="1434332" y="1104900"/>
                  </a:lnTo>
                  <a:lnTo>
                    <a:pt x="1423599" y="1117600"/>
                  </a:lnTo>
                  <a:close/>
                </a:path>
                <a:path w="2368550" h="2400300">
                  <a:moveTo>
                    <a:pt x="1688386" y="774700"/>
                  </a:moveTo>
                  <a:lnTo>
                    <a:pt x="1681314" y="774700"/>
                  </a:lnTo>
                  <a:lnTo>
                    <a:pt x="1686332" y="762000"/>
                  </a:lnTo>
                  <a:lnTo>
                    <a:pt x="1689404" y="762000"/>
                  </a:lnTo>
                  <a:lnTo>
                    <a:pt x="1688386" y="774700"/>
                  </a:lnTo>
                  <a:close/>
                </a:path>
                <a:path w="2368550" h="2400300">
                  <a:moveTo>
                    <a:pt x="1017576" y="776382"/>
                  </a:moveTo>
                  <a:lnTo>
                    <a:pt x="1017167" y="774713"/>
                  </a:lnTo>
                  <a:lnTo>
                    <a:pt x="1017071" y="772780"/>
                  </a:lnTo>
                  <a:lnTo>
                    <a:pt x="1017593" y="774700"/>
                  </a:lnTo>
                  <a:lnTo>
                    <a:pt x="1017576" y="776382"/>
                  </a:lnTo>
                  <a:close/>
                </a:path>
                <a:path w="2368550" h="2400300">
                  <a:moveTo>
                    <a:pt x="838048" y="825500"/>
                  </a:moveTo>
                  <a:lnTo>
                    <a:pt x="817951" y="825500"/>
                  </a:lnTo>
                  <a:lnTo>
                    <a:pt x="836924" y="800100"/>
                  </a:lnTo>
                  <a:lnTo>
                    <a:pt x="834430" y="787400"/>
                  </a:lnTo>
                  <a:lnTo>
                    <a:pt x="833103" y="787400"/>
                  </a:lnTo>
                  <a:lnTo>
                    <a:pt x="849016" y="774700"/>
                  </a:lnTo>
                  <a:lnTo>
                    <a:pt x="886455" y="774700"/>
                  </a:lnTo>
                  <a:lnTo>
                    <a:pt x="873645" y="787450"/>
                  </a:lnTo>
                  <a:lnTo>
                    <a:pt x="862497" y="800100"/>
                  </a:lnTo>
                  <a:lnTo>
                    <a:pt x="852321" y="800100"/>
                  </a:lnTo>
                  <a:lnTo>
                    <a:pt x="842600" y="812816"/>
                  </a:lnTo>
                  <a:lnTo>
                    <a:pt x="838048" y="825500"/>
                  </a:lnTo>
                  <a:close/>
                </a:path>
                <a:path w="2368550" h="2400300">
                  <a:moveTo>
                    <a:pt x="1081490" y="787400"/>
                  </a:moveTo>
                  <a:lnTo>
                    <a:pt x="1073604" y="787400"/>
                  </a:lnTo>
                  <a:lnTo>
                    <a:pt x="1070889" y="774700"/>
                  </a:lnTo>
                  <a:lnTo>
                    <a:pt x="1077349" y="774700"/>
                  </a:lnTo>
                  <a:lnTo>
                    <a:pt x="1081490" y="787400"/>
                  </a:lnTo>
                  <a:close/>
                </a:path>
                <a:path w="2368550" h="2400300">
                  <a:moveTo>
                    <a:pt x="1093996" y="787400"/>
                  </a:moveTo>
                  <a:lnTo>
                    <a:pt x="1081490" y="787400"/>
                  </a:lnTo>
                  <a:lnTo>
                    <a:pt x="1084491" y="774700"/>
                  </a:lnTo>
                  <a:lnTo>
                    <a:pt x="1088942" y="774700"/>
                  </a:lnTo>
                  <a:lnTo>
                    <a:pt x="1094018" y="786545"/>
                  </a:lnTo>
                  <a:lnTo>
                    <a:pt x="1093996" y="787400"/>
                  </a:lnTo>
                  <a:close/>
                </a:path>
                <a:path w="2368550" h="2400300">
                  <a:moveTo>
                    <a:pt x="1089668" y="812319"/>
                  </a:moveTo>
                  <a:lnTo>
                    <a:pt x="1073365" y="787400"/>
                  </a:lnTo>
                  <a:lnTo>
                    <a:pt x="1094384" y="787400"/>
                  </a:lnTo>
                  <a:lnTo>
                    <a:pt x="1094018" y="786545"/>
                  </a:lnTo>
                  <a:lnTo>
                    <a:pt x="1094321" y="774700"/>
                  </a:lnTo>
                  <a:lnTo>
                    <a:pt x="1099318" y="774700"/>
                  </a:lnTo>
                  <a:lnTo>
                    <a:pt x="1101656" y="800100"/>
                  </a:lnTo>
                  <a:lnTo>
                    <a:pt x="1090776" y="800100"/>
                  </a:lnTo>
                  <a:lnTo>
                    <a:pt x="1089668" y="812319"/>
                  </a:lnTo>
                  <a:close/>
                </a:path>
                <a:path w="2368550" h="2400300">
                  <a:moveTo>
                    <a:pt x="1134104" y="787400"/>
                  </a:moveTo>
                  <a:lnTo>
                    <a:pt x="1133775" y="774700"/>
                  </a:lnTo>
                  <a:lnTo>
                    <a:pt x="1134104" y="787400"/>
                  </a:lnTo>
                  <a:close/>
                </a:path>
                <a:path w="2368550" h="2400300">
                  <a:moveTo>
                    <a:pt x="1163989" y="787400"/>
                  </a:moveTo>
                  <a:lnTo>
                    <a:pt x="1150804" y="787400"/>
                  </a:lnTo>
                  <a:lnTo>
                    <a:pt x="1148591" y="774700"/>
                  </a:lnTo>
                  <a:lnTo>
                    <a:pt x="1158556" y="774700"/>
                  </a:lnTo>
                  <a:lnTo>
                    <a:pt x="1163989" y="787400"/>
                  </a:lnTo>
                  <a:close/>
                </a:path>
                <a:path w="2368550" h="2400300">
                  <a:moveTo>
                    <a:pt x="1223121" y="785956"/>
                  </a:moveTo>
                  <a:lnTo>
                    <a:pt x="1224285" y="774700"/>
                  </a:lnTo>
                  <a:lnTo>
                    <a:pt x="1229869" y="774700"/>
                  </a:lnTo>
                  <a:lnTo>
                    <a:pt x="1223121" y="785956"/>
                  </a:lnTo>
                  <a:close/>
                </a:path>
                <a:path w="2368550" h="2400300">
                  <a:moveTo>
                    <a:pt x="1661642" y="825500"/>
                  </a:moveTo>
                  <a:lnTo>
                    <a:pt x="1642585" y="825500"/>
                  </a:lnTo>
                  <a:lnTo>
                    <a:pt x="1653351" y="812800"/>
                  </a:lnTo>
                  <a:lnTo>
                    <a:pt x="1663209" y="800100"/>
                  </a:lnTo>
                  <a:lnTo>
                    <a:pt x="1671764" y="787400"/>
                  </a:lnTo>
                  <a:lnTo>
                    <a:pt x="1678623" y="774700"/>
                  </a:lnTo>
                  <a:lnTo>
                    <a:pt x="1687615" y="774700"/>
                  </a:lnTo>
                  <a:lnTo>
                    <a:pt x="1687456" y="785956"/>
                  </a:lnTo>
                  <a:lnTo>
                    <a:pt x="1687503" y="791612"/>
                  </a:lnTo>
                  <a:lnTo>
                    <a:pt x="1687637" y="800100"/>
                  </a:lnTo>
                  <a:lnTo>
                    <a:pt x="1673886" y="800100"/>
                  </a:lnTo>
                  <a:lnTo>
                    <a:pt x="1669897" y="812800"/>
                  </a:lnTo>
                  <a:lnTo>
                    <a:pt x="1665972" y="812800"/>
                  </a:lnTo>
                  <a:lnTo>
                    <a:pt x="1661642" y="825500"/>
                  </a:lnTo>
                  <a:close/>
                </a:path>
                <a:path w="2368550" h="2400300">
                  <a:moveTo>
                    <a:pt x="1133984" y="787400"/>
                  </a:moveTo>
                  <a:lnTo>
                    <a:pt x="1128149" y="787400"/>
                  </a:lnTo>
                  <a:lnTo>
                    <a:pt x="1133770" y="774713"/>
                  </a:lnTo>
                  <a:lnTo>
                    <a:pt x="1133984" y="787400"/>
                  </a:lnTo>
                  <a:close/>
                </a:path>
                <a:path w="2368550" h="2400300">
                  <a:moveTo>
                    <a:pt x="1020272" y="787400"/>
                  </a:moveTo>
                  <a:lnTo>
                    <a:pt x="1017576" y="787400"/>
                  </a:lnTo>
                  <a:lnTo>
                    <a:pt x="1017576" y="776382"/>
                  </a:lnTo>
                  <a:lnTo>
                    <a:pt x="1020272" y="787400"/>
                  </a:lnTo>
                  <a:close/>
                </a:path>
                <a:path w="2368550" h="2400300">
                  <a:moveTo>
                    <a:pt x="1222972" y="787400"/>
                  </a:moveTo>
                  <a:lnTo>
                    <a:pt x="1222256" y="787400"/>
                  </a:lnTo>
                  <a:lnTo>
                    <a:pt x="1223121" y="785956"/>
                  </a:lnTo>
                  <a:lnTo>
                    <a:pt x="1222972" y="787400"/>
                  </a:lnTo>
                  <a:close/>
                </a:path>
                <a:path w="2368550" h="2400300">
                  <a:moveTo>
                    <a:pt x="903584" y="787400"/>
                  </a:moveTo>
                  <a:lnTo>
                    <a:pt x="903136" y="787400"/>
                  </a:lnTo>
                  <a:lnTo>
                    <a:pt x="903832" y="786009"/>
                  </a:lnTo>
                  <a:lnTo>
                    <a:pt x="903584" y="787400"/>
                  </a:lnTo>
                  <a:close/>
                </a:path>
                <a:path w="2368550" h="2400300">
                  <a:moveTo>
                    <a:pt x="1094384" y="787400"/>
                  </a:moveTo>
                  <a:lnTo>
                    <a:pt x="1093996" y="787400"/>
                  </a:lnTo>
                  <a:lnTo>
                    <a:pt x="1094018" y="786545"/>
                  </a:lnTo>
                  <a:lnTo>
                    <a:pt x="1094384" y="787400"/>
                  </a:lnTo>
                  <a:close/>
                </a:path>
                <a:path w="2368550" h="2400300">
                  <a:moveTo>
                    <a:pt x="493940" y="825500"/>
                  </a:moveTo>
                  <a:lnTo>
                    <a:pt x="468367" y="825500"/>
                  </a:lnTo>
                  <a:lnTo>
                    <a:pt x="514888" y="787400"/>
                  </a:lnTo>
                  <a:lnTo>
                    <a:pt x="517723" y="787400"/>
                  </a:lnTo>
                  <a:lnTo>
                    <a:pt x="515240" y="800100"/>
                  </a:lnTo>
                  <a:lnTo>
                    <a:pt x="510193" y="800100"/>
                  </a:lnTo>
                  <a:lnTo>
                    <a:pt x="504882" y="812800"/>
                  </a:lnTo>
                  <a:lnTo>
                    <a:pt x="499509" y="812800"/>
                  </a:lnTo>
                  <a:lnTo>
                    <a:pt x="493940" y="825500"/>
                  </a:lnTo>
                  <a:close/>
                </a:path>
                <a:path w="2368550" h="2400300">
                  <a:moveTo>
                    <a:pt x="725271" y="812800"/>
                  </a:moveTo>
                  <a:lnTo>
                    <a:pt x="688708" y="812800"/>
                  </a:lnTo>
                  <a:lnTo>
                    <a:pt x="674402" y="800100"/>
                  </a:lnTo>
                  <a:lnTo>
                    <a:pt x="660533" y="787400"/>
                  </a:lnTo>
                  <a:lnTo>
                    <a:pt x="683294" y="787400"/>
                  </a:lnTo>
                  <a:lnTo>
                    <a:pt x="699813" y="800100"/>
                  </a:lnTo>
                  <a:lnTo>
                    <a:pt x="716824" y="800100"/>
                  </a:lnTo>
                  <a:lnTo>
                    <a:pt x="725271" y="812800"/>
                  </a:lnTo>
                  <a:close/>
                </a:path>
                <a:path w="2368550" h="2400300">
                  <a:moveTo>
                    <a:pt x="899544" y="791612"/>
                  </a:moveTo>
                  <a:lnTo>
                    <a:pt x="900302" y="787400"/>
                  </a:lnTo>
                  <a:lnTo>
                    <a:pt x="900702" y="787400"/>
                  </a:lnTo>
                  <a:lnTo>
                    <a:pt x="899544" y="791612"/>
                  </a:lnTo>
                  <a:close/>
                </a:path>
                <a:path w="2368550" h="2400300">
                  <a:moveTo>
                    <a:pt x="1014928" y="965200"/>
                  </a:moveTo>
                  <a:lnTo>
                    <a:pt x="993697" y="965200"/>
                  </a:lnTo>
                  <a:lnTo>
                    <a:pt x="992647" y="952500"/>
                  </a:lnTo>
                  <a:lnTo>
                    <a:pt x="987725" y="952500"/>
                  </a:lnTo>
                  <a:lnTo>
                    <a:pt x="972988" y="939800"/>
                  </a:lnTo>
                  <a:lnTo>
                    <a:pt x="964456" y="914400"/>
                  </a:lnTo>
                  <a:lnTo>
                    <a:pt x="959567" y="901700"/>
                  </a:lnTo>
                  <a:lnTo>
                    <a:pt x="955762" y="876300"/>
                  </a:lnTo>
                  <a:lnTo>
                    <a:pt x="954789" y="876300"/>
                  </a:lnTo>
                  <a:lnTo>
                    <a:pt x="956030" y="863600"/>
                  </a:lnTo>
                  <a:lnTo>
                    <a:pt x="954443" y="863600"/>
                  </a:lnTo>
                  <a:lnTo>
                    <a:pt x="947436" y="838200"/>
                  </a:lnTo>
                  <a:lnTo>
                    <a:pt x="940145" y="825500"/>
                  </a:lnTo>
                  <a:lnTo>
                    <a:pt x="931220" y="800100"/>
                  </a:lnTo>
                  <a:lnTo>
                    <a:pt x="919306" y="787400"/>
                  </a:lnTo>
                  <a:lnTo>
                    <a:pt x="935878" y="787400"/>
                  </a:lnTo>
                  <a:lnTo>
                    <a:pt x="942976" y="800100"/>
                  </a:lnTo>
                  <a:lnTo>
                    <a:pt x="943585" y="800100"/>
                  </a:lnTo>
                  <a:lnTo>
                    <a:pt x="945847" y="812816"/>
                  </a:lnTo>
                  <a:lnTo>
                    <a:pt x="956065" y="825500"/>
                  </a:lnTo>
                  <a:lnTo>
                    <a:pt x="962409" y="838200"/>
                  </a:lnTo>
                  <a:lnTo>
                    <a:pt x="966692" y="863600"/>
                  </a:lnTo>
                  <a:lnTo>
                    <a:pt x="970745" y="876300"/>
                  </a:lnTo>
                  <a:lnTo>
                    <a:pt x="972289" y="889000"/>
                  </a:lnTo>
                  <a:lnTo>
                    <a:pt x="973146" y="901700"/>
                  </a:lnTo>
                  <a:lnTo>
                    <a:pt x="974670" y="914400"/>
                  </a:lnTo>
                  <a:lnTo>
                    <a:pt x="978215" y="914400"/>
                  </a:lnTo>
                  <a:lnTo>
                    <a:pt x="982593" y="927100"/>
                  </a:lnTo>
                  <a:lnTo>
                    <a:pt x="987165" y="939800"/>
                  </a:lnTo>
                  <a:lnTo>
                    <a:pt x="992650" y="939800"/>
                  </a:lnTo>
                  <a:lnTo>
                    <a:pt x="999766" y="952500"/>
                  </a:lnTo>
                  <a:lnTo>
                    <a:pt x="1014928" y="965200"/>
                  </a:lnTo>
                  <a:close/>
                </a:path>
                <a:path w="2368550" h="2400300">
                  <a:moveTo>
                    <a:pt x="1051603" y="800100"/>
                  </a:moveTo>
                  <a:lnTo>
                    <a:pt x="1051275" y="800100"/>
                  </a:lnTo>
                  <a:lnTo>
                    <a:pt x="1044115" y="787400"/>
                  </a:lnTo>
                  <a:lnTo>
                    <a:pt x="1050422" y="787400"/>
                  </a:lnTo>
                  <a:lnTo>
                    <a:pt x="1051603" y="800100"/>
                  </a:lnTo>
                  <a:close/>
                </a:path>
                <a:path w="2368550" h="2400300">
                  <a:moveTo>
                    <a:pt x="1118551" y="800100"/>
                  </a:moveTo>
                  <a:lnTo>
                    <a:pt x="1114374" y="800100"/>
                  </a:lnTo>
                  <a:lnTo>
                    <a:pt x="1111277" y="787400"/>
                  </a:lnTo>
                  <a:lnTo>
                    <a:pt x="1116327" y="787400"/>
                  </a:lnTo>
                  <a:lnTo>
                    <a:pt x="1118551" y="800100"/>
                  </a:lnTo>
                  <a:close/>
                </a:path>
                <a:path w="2368550" h="2400300">
                  <a:moveTo>
                    <a:pt x="1189965" y="812800"/>
                  </a:moveTo>
                  <a:lnTo>
                    <a:pt x="1146914" y="812800"/>
                  </a:lnTo>
                  <a:lnTo>
                    <a:pt x="1150010" y="800100"/>
                  </a:lnTo>
                  <a:lnTo>
                    <a:pt x="1151292" y="787400"/>
                  </a:lnTo>
                  <a:lnTo>
                    <a:pt x="1158300" y="787400"/>
                  </a:lnTo>
                  <a:lnTo>
                    <a:pt x="1158300" y="800100"/>
                  </a:lnTo>
                  <a:lnTo>
                    <a:pt x="1186438" y="800100"/>
                  </a:lnTo>
                  <a:lnTo>
                    <a:pt x="1189965" y="812800"/>
                  </a:lnTo>
                  <a:close/>
                </a:path>
                <a:path w="2368550" h="2400300">
                  <a:moveTo>
                    <a:pt x="1173373" y="787418"/>
                  </a:moveTo>
                  <a:close/>
                </a:path>
                <a:path w="2368550" h="2400300">
                  <a:moveTo>
                    <a:pt x="1198288" y="800100"/>
                  </a:moveTo>
                  <a:lnTo>
                    <a:pt x="1182590" y="800100"/>
                  </a:lnTo>
                  <a:lnTo>
                    <a:pt x="1173396" y="787450"/>
                  </a:lnTo>
                  <a:lnTo>
                    <a:pt x="1211749" y="787400"/>
                  </a:lnTo>
                  <a:lnTo>
                    <a:pt x="1198288" y="800100"/>
                  </a:lnTo>
                  <a:close/>
                </a:path>
                <a:path w="2368550" h="2400300">
                  <a:moveTo>
                    <a:pt x="1221647" y="800100"/>
                  </a:moveTo>
                  <a:lnTo>
                    <a:pt x="1211749" y="787400"/>
                  </a:lnTo>
                  <a:lnTo>
                    <a:pt x="1222506" y="787400"/>
                  </a:lnTo>
                  <a:lnTo>
                    <a:pt x="1221647" y="800100"/>
                  </a:lnTo>
                  <a:close/>
                </a:path>
                <a:path w="2368550" h="2400300">
                  <a:moveTo>
                    <a:pt x="1473956" y="800100"/>
                  </a:moveTo>
                  <a:lnTo>
                    <a:pt x="1466689" y="800100"/>
                  </a:lnTo>
                  <a:lnTo>
                    <a:pt x="1471563" y="787400"/>
                  </a:lnTo>
                  <a:lnTo>
                    <a:pt x="1473956" y="800100"/>
                  </a:lnTo>
                  <a:close/>
                </a:path>
                <a:path w="2368550" h="2400300">
                  <a:moveTo>
                    <a:pt x="1173592" y="800100"/>
                  </a:moveTo>
                  <a:lnTo>
                    <a:pt x="1158300" y="800100"/>
                  </a:lnTo>
                  <a:lnTo>
                    <a:pt x="1173373" y="787418"/>
                  </a:lnTo>
                  <a:lnTo>
                    <a:pt x="1173461" y="791612"/>
                  </a:lnTo>
                  <a:lnTo>
                    <a:pt x="1173592" y="800100"/>
                  </a:lnTo>
                  <a:close/>
                </a:path>
                <a:path w="2368550" h="2400300">
                  <a:moveTo>
                    <a:pt x="898017" y="800100"/>
                  </a:moveTo>
                  <a:lnTo>
                    <a:pt x="897211" y="800100"/>
                  </a:lnTo>
                  <a:lnTo>
                    <a:pt x="899544" y="791612"/>
                  </a:lnTo>
                  <a:lnTo>
                    <a:pt x="898017" y="800100"/>
                  </a:lnTo>
                  <a:close/>
                </a:path>
                <a:path w="2368550" h="2400300">
                  <a:moveTo>
                    <a:pt x="976782" y="812800"/>
                  </a:moveTo>
                  <a:lnTo>
                    <a:pt x="972820" y="812800"/>
                  </a:lnTo>
                  <a:lnTo>
                    <a:pt x="972008" y="800100"/>
                  </a:lnTo>
                  <a:lnTo>
                    <a:pt x="973966" y="800100"/>
                  </a:lnTo>
                  <a:lnTo>
                    <a:pt x="976782" y="812800"/>
                  </a:lnTo>
                  <a:close/>
                </a:path>
                <a:path w="2368550" h="2400300">
                  <a:moveTo>
                    <a:pt x="1031069" y="811703"/>
                  </a:moveTo>
                  <a:lnTo>
                    <a:pt x="1022766" y="800100"/>
                  </a:lnTo>
                  <a:lnTo>
                    <a:pt x="1026806" y="800100"/>
                  </a:lnTo>
                  <a:lnTo>
                    <a:pt x="1031069" y="811703"/>
                  </a:lnTo>
                  <a:close/>
                </a:path>
                <a:path w="2368550" h="2400300">
                  <a:moveTo>
                    <a:pt x="1073263" y="825186"/>
                  </a:moveTo>
                  <a:lnTo>
                    <a:pt x="1058513" y="800100"/>
                  </a:lnTo>
                  <a:lnTo>
                    <a:pt x="1061908" y="800100"/>
                  </a:lnTo>
                  <a:lnTo>
                    <a:pt x="1066913" y="812800"/>
                  </a:lnTo>
                  <a:lnTo>
                    <a:pt x="1083918" y="812800"/>
                  </a:lnTo>
                  <a:lnTo>
                    <a:pt x="1073263" y="825186"/>
                  </a:lnTo>
                  <a:close/>
                </a:path>
                <a:path w="2368550" h="2400300">
                  <a:moveTo>
                    <a:pt x="1089982" y="812800"/>
                  </a:moveTo>
                  <a:lnTo>
                    <a:pt x="1089668" y="812319"/>
                  </a:lnTo>
                  <a:lnTo>
                    <a:pt x="1090776" y="800100"/>
                  </a:lnTo>
                  <a:lnTo>
                    <a:pt x="1092715" y="800100"/>
                  </a:lnTo>
                  <a:lnTo>
                    <a:pt x="1089982" y="812800"/>
                  </a:lnTo>
                  <a:close/>
                </a:path>
                <a:path w="2368550" h="2400300">
                  <a:moveTo>
                    <a:pt x="1111591" y="812800"/>
                  </a:moveTo>
                  <a:lnTo>
                    <a:pt x="1089982" y="812800"/>
                  </a:lnTo>
                  <a:lnTo>
                    <a:pt x="1092715" y="800100"/>
                  </a:lnTo>
                  <a:lnTo>
                    <a:pt x="1104671" y="800100"/>
                  </a:lnTo>
                  <a:lnTo>
                    <a:pt x="1111591" y="812800"/>
                  </a:lnTo>
                  <a:close/>
                </a:path>
                <a:path w="2368550" h="2400300">
                  <a:moveTo>
                    <a:pt x="1121377" y="812800"/>
                  </a:moveTo>
                  <a:lnTo>
                    <a:pt x="1111591" y="812800"/>
                  </a:lnTo>
                  <a:lnTo>
                    <a:pt x="1115345" y="800100"/>
                  </a:lnTo>
                  <a:lnTo>
                    <a:pt x="1119006" y="800100"/>
                  </a:lnTo>
                  <a:lnTo>
                    <a:pt x="1121377" y="812800"/>
                  </a:lnTo>
                  <a:close/>
                </a:path>
                <a:path w="2368550" h="2400300">
                  <a:moveTo>
                    <a:pt x="1407266" y="850900"/>
                  </a:moveTo>
                  <a:lnTo>
                    <a:pt x="1333869" y="850900"/>
                  </a:lnTo>
                  <a:lnTo>
                    <a:pt x="1319558" y="838200"/>
                  </a:lnTo>
                  <a:lnTo>
                    <a:pt x="1311386" y="825500"/>
                  </a:lnTo>
                  <a:lnTo>
                    <a:pt x="1309671" y="800100"/>
                  </a:lnTo>
                  <a:lnTo>
                    <a:pt x="1313693" y="812800"/>
                  </a:lnTo>
                  <a:lnTo>
                    <a:pt x="1318722" y="812800"/>
                  </a:lnTo>
                  <a:lnTo>
                    <a:pt x="1327673" y="825500"/>
                  </a:lnTo>
                  <a:lnTo>
                    <a:pt x="1340364" y="838200"/>
                  </a:lnTo>
                  <a:lnTo>
                    <a:pt x="1401262" y="838200"/>
                  </a:lnTo>
                  <a:lnTo>
                    <a:pt x="1407266" y="850900"/>
                  </a:lnTo>
                  <a:close/>
                </a:path>
                <a:path w="2368550" h="2400300">
                  <a:moveTo>
                    <a:pt x="1475985" y="825500"/>
                  </a:moveTo>
                  <a:lnTo>
                    <a:pt x="1456826" y="825500"/>
                  </a:lnTo>
                  <a:lnTo>
                    <a:pt x="1465800" y="812816"/>
                  </a:lnTo>
                  <a:lnTo>
                    <a:pt x="1465221" y="800100"/>
                  </a:lnTo>
                  <a:lnTo>
                    <a:pt x="1477942" y="800100"/>
                  </a:lnTo>
                  <a:lnTo>
                    <a:pt x="1478541" y="812816"/>
                  </a:lnTo>
                  <a:lnTo>
                    <a:pt x="1475985" y="825500"/>
                  </a:lnTo>
                  <a:close/>
                </a:path>
                <a:path w="2368550" h="2400300">
                  <a:moveTo>
                    <a:pt x="1609715" y="977900"/>
                  </a:moveTo>
                  <a:lnTo>
                    <a:pt x="1592321" y="977900"/>
                  </a:lnTo>
                  <a:lnTo>
                    <a:pt x="1606670" y="965200"/>
                  </a:lnTo>
                  <a:lnTo>
                    <a:pt x="1619941" y="952500"/>
                  </a:lnTo>
                  <a:lnTo>
                    <a:pt x="1616303" y="952500"/>
                  </a:lnTo>
                  <a:lnTo>
                    <a:pt x="1628508" y="939800"/>
                  </a:lnTo>
                  <a:lnTo>
                    <a:pt x="1639247" y="927100"/>
                  </a:lnTo>
                  <a:lnTo>
                    <a:pt x="1648217" y="914400"/>
                  </a:lnTo>
                  <a:lnTo>
                    <a:pt x="1661500" y="901700"/>
                  </a:lnTo>
                  <a:lnTo>
                    <a:pt x="1670487" y="863600"/>
                  </a:lnTo>
                  <a:lnTo>
                    <a:pt x="1676394" y="838123"/>
                  </a:lnTo>
                  <a:lnTo>
                    <a:pt x="1680389" y="812800"/>
                  </a:lnTo>
                  <a:lnTo>
                    <a:pt x="1680926" y="812800"/>
                  </a:lnTo>
                  <a:lnTo>
                    <a:pt x="1679315" y="800100"/>
                  </a:lnTo>
                  <a:lnTo>
                    <a:pt x="1687637" y="800100"/>
                  </a:lnTo>
                  <a:lnTo>
                    <a:pt x="1687821" y="811703"/>
                  </a:lnTo>
                  <a:lnTo>
                    <a:pt x="1687745" y="815034"/>
                  </a:lnTo>
                  <a:lnTo>
                    <a:pt x="1687306" y="825500"/>
                  </a:lnTo>
                  <a:lnTo>
                    <a:pt x="1685064" y="850900"/>
                  </a:lnTo>
                  <a:lnTo>
                    <a:pt x="1680342" y="863600"/>
                  </a:lnTo>
                  <a:lnTo>
                    <a:pt x="1679357" y="876300"/>
                  </a:lnTo>
                  <a:lnTo>
                    <a:pt x="1701389" y="876300"/>
                  </a:lnTo>
                  <a:lnTo>
                    <a:pt x="1693667" y="889000"/>
                  </a:lnTo>
                  <a:lnTo>
                    <a:pt x="1683463" y="901700"/>
                  </a:lnTo>
                  <a:lnTo>
                    <a:pt x="1670473" y="927100"/>
                  </a:lnTo>
                  <a:lnTo>
                    <a:pt x="1655887" y="939800"/>
                  </a:lnTo>
                  <a:lnTo>
                    <a:pt x="1640861" y="952500"/>
                  </a:lnTo>
                  <a:lnTo>
                    <a:pt x="1625651" y="965200"/>
                  </a:lnTo>
                  <a:lnTo>
                    <a:pt x="1609715" y="977900"/>
                  </a:lnTo>
                  <a:close/>
                </a:path>
                <a:path w="2368550" h="2400300">
                  <a:moveTo>
                    <a:pt x="1031854" y="812800"/>
                  </a:moveTo>
                  <a:lnTo>
                    <a:pt x="1031472" y="812800"/>
                  </a:lnTo>
                  <a:lnTo>
                    <a:pt x="1031069" y="811703"/>
                  </a:lnTo>
                  <a:lnTo>
                    <a:pt x="1031854" y="812800"/>
                  </a:lnTo>
                  <a:close/>
                </a:path>
                <a:path w="2368550" h="2400300">
                  <a:moveTo>
                    <a:pt x="1089982" y="812800"/>
                  </a:moveTo>
                  <a:lnTo>
                    <a:pt x="1089624" y="812800"/>
                  </a:lnTo>
                  <a:lnTo>
                    <a:pt x="1089668" y="812319"/>
                  </a:lnTo>
                  <a:lnTo>
                    <a:pt x="1089982" y="812800"/>
                  </a:lnTo>
                  <a:close/>
                </a:path>
                <a:path w="2368550" h="2400300">
                  <a:moveTo>
                    <a:pt x="282435" y="850900"/>
                  </a:moveTo>
                  <a:lnTo>
                    <a:pt x="284983" y="838200"/>
                  </a:lnTo>
                  <a:lnTo>
                    <a:pt x="312443" y="838200"/>
                  </a:lnTo>
                  <a:lnTo>
                    <a:pt x="326555" y="825500"/>
                  </a:lnTo>
                  <a:lnTo>
                    <a:pt x="355001" y="825500"/>
                  </a:lnTo>
                  <a:lnTo>
                    <a:pt x="379063" y="812800"/>
                  </a:lnTo>
                  <a:lnTo>
                    <a:pt x="448176" y="812800"/>
                  </a:lnTo>
                  <a:lnTo>
                    <a:pt x="282435" y="850900"/>
                  </a:lnTo>
                  <a:close/>
                </a:path>
                <a:path w="2368550" h="2400300">
                  <a:moveTo>
                    <a:pt x="739427" y="825500"/>
                  </a:moveTo>
                  <a:lnTo>
                    <a:pt x="716884" y="825500"/>
                  </a:lnTo>
                  <a:lnTo>
                    <a:pt x="702996" y="812800"/>
                  </a:lnTo>
                  <a:lnTo>
                    <a:pt x="732845" y="812800"/>
                  </a:lnTo>
                  <a:lnTo>
                    <a:pt x="739427" y="825500"/>
                  </a:lnTo>
                  <a:close/>
                </a:path>
                <a:path w="2368550" h="2400300">
                  <a:moveTo>
                    <a:pt x="1034199" y="815034"/>
                  </a:moveTo>
                  <a:lnTo>
                    <a:pt x="1031466" y="812800"/>
                  </a:lnTo>
                  <a:lnTo>
                    <a:pt x="1033160" y="812800"/>
                  </a:lnTo>
                  <a:lnTo>
                    <a:pt x="1034199" y="815034"/>
                  </a:lnTo>
                  <a:close/>
                </a:path>
                <a:path w="2368550" h="2400300">
                  <a:moveTo>
                    <a:pt x="1152023" y="825500"/>
                  </a:moveTo>
                  <a:lnTo>
                    <a:pt x="1119941" y="825500"/>
                  </a:lnTo>
                  <a:lnTo>
                    <a:pt x="1097827" y="812816"/>
                  </a:lnTo>
                  <a:lnTo>
                    <a:pt x="1161396" y="812800"/>
                  </a:lnTo>
                  <a:lnTo>
                    <a:pt x="1152023" y="825500"/>
                  </a:lnTo>
                  <a:close/>
                </a:path>
                <a:path w="2368550" h="2400300">
                  <a:moveTo>
                    <a:pt x="2173338" y="825500"/>
                  </a:moveTo>
                  <a:lnTo>
                    <a:pt x="2129863" y="825500"/>
                  </a:lnTo>
                  <a:lnTo>
                    <a:pt x="2151487" y="812800"/>
                  </a:lnTo>
                  <a:lnTo>
                    <a:pt x="2173338" y="825500"/>
                  </a:lnTo>
                  <a:close/>
                </a:path>
                <a:path w="2368550" h="2400300">
                  <a:moveTo>
                    <a:pt x="1046997" y="825500"/>
                  </a:moveTo>
                  <a:lnTo>
                    <a:pt x="1039061" y="825500"/>
                  </a:lnTo>
                  <a:lnTo>
                    <a:pt x="1034199" y="815034"/>
                  </a:lnTo>
                  <a:lnTo>
                    <a:pt x="1046997" y="825500"/>
                  </a:lnTo>
                  <a:close/>
                </a:path>
                <a:path w="2368550" h="2400300">
                  <a:moveTo>
                    <a:pt x="1073447" y="825500"/>
                  </a:moveTo>
                  <a:lnTo>
                    <a:pt x="1072994" y="825500"/>
                  </a:lnTo>
                  <a:lnTo>
                    <a:pt x="1073263" y="825186"/>
                  </a:lnTo>
                  <a:lnTo>
                    <a:pt x="1073447" y="825500"/>
                  </a:lnTo>
                  <a:close/>
                </a:path>
                <a:path w="2368550" h="2400300">
                  <a:moveTo>
                    <a:pt x="755643" y="965200"/>
                  </a:moveTo>
                  <a:lnTo>
                    <a:pt x="750518" y="965200"/>
                  </a:lnTo>
                  <a:lnTo>
                    <a:pt x="744044" y="952500"/>
                  </a:lnTo>
                  <a:lnTo>
                    <a:pt x="746639" y="952500"/>
                  </a:lnTo>
                  <a:lnTo>
                    <a:pt x="747910" y="939800"/>
                  </a:lnTo>
                  <a:lnTo>
                    <a:pt x="750435" y="927100"/>
                  </a:lnTo>
                  <a:lnTo>
                    <a:pt x="749679" y="914400"/>
                  </a:lnTo>
                  <a:lnTo>
                    <a:pt x="746762" y="901700"/>
                  </a:lnTo>
                  <a:lnTo>
                    <a:pt x="742803" y="889000"/>
                  </a:lnTo>
                  <a:lnTo>
                    <a:pt x="739362" y="876300"/>
                  </a:lnTo>
                  <a:lnTo>
                    <a:pt x="736270" y="863600"/>
                  </a:lnTo>
                  <a:lnTo>
                    <a:pt x="733222" y="838123"/>
                  </a:lnTo>
                  <a:lnTo>
                    <a:pt x="729992" y="825500"/>
                  </a:lnTo>
                  <a:lnTo>
                    <a:pt x="744897" y="825500"/>
                  </a:lnTo>
                  <a:lnTo>
                    <a:pt x="751446" y="838200"/>
                  </a:lnTo>
                  <a:lnTo>
                    <a:pt x="760053" y="850900"/>
                  </a:lnTo>
                  <a:lnTo>
                    <a:pt x="769596" y="863600"/>
                  </a:lnTo>
                  <a:lnTo>
                    <a:pt x="754450" y="863600"/>
                  </a:lnTo>
                  <a:lnTo>
                    <a:pt x="756227" y="877065"/>
                  </a:lnTo>
                  <a:lnTo>
                    <a:pt x="757871" y="889000"/>
                  </a:lnTo>
                  <a:lnTo>
                    <a:pt x="759335" y="901700"/>
                  </a:lnTo>
                  <a:lnTo>
                    <a:pt x="760148" y="914400"/>
                  </a:lnTo>
                  <a:lnTo>
                    <a:pt x="759989" y="927100"/>
                  </a:lnTo>
                  <a:lnTo>
                    <a:pt x="759107" y="939800"/>
                  </a:lnTo>
                  <a:lnTo>
                    <a:pt x="757844" y="939800"/>
                  </a:lnTo>
                  <a:lnTo>
                    <a:pt x="756544" y="952500"/>
                  </a:lnTo>
                  <a:lnTo>
                    <a:pt x="755643" y="965200"/>
                  </a:lnTo>
                  <a:close/>
                </a:path>
                <a:path w="2368550" h="2400300">
                  <a:moveTo>
                    <a:pt x="1078622" y="952500"/>
                  </a:moveTo>
                  <a:lnTo>
                    <a:pt x="1060578" y="952500"/>
                  </a:lnTo>
                  <a:lnTo>
                    <a:pt x="1024660" y="927100"/>
                  </a:lnTo>
                  <a:lnTo>
                    <a:pt x="999676" y="901700"/>
                  </a:lnTo>
                  <a:lnTo>
                    <a:pt x="983668" y="863600"/>
                  </a:lnTo>
                  <a:lnTo>
                    <a:pt x="974677" y="825500"/>
                  </a:lnTo>
                  <a:lnTo>
                    <a:pt x="978925" y="825500"/>
                  </a:lnTo>
                  <a:lnTo>
                    <a:pt x="982767" y="838200"/>
                  </a:lnTo>
                  <a:lnTo>
                    <a:pt x="984745" y="838200"/>
                  </a:lnTo>
                  <a:lnTo>
                    <a:pt x="986878" y="850900"/>
                  </a:lnTo>
                  <a:lnTo>
                    <a:pt x="995822" y="863600"/>
                  </a:lnTo>
                  <a:lnTo>
                    <a:pt x="1006903" y="889000"/>
                  </a:lnTo>
                  <a:lnTo>
                    <a:pt x="1021051" y="914400"/>
                  </a:lnTo>
                  <a:lnTo>
                    <a:pt x="1039194" y="927100"/>
                  </a:lnTo>
                  <a:lnTo>
                    <a:pt x="1050364" y="939800"/>
                  </a:lnTo>
                  <a:lnTo>
                    <a:pt x="1087762" y="939800"/>
                  </a:lnTo>
                  <a:lnTo>
                    <a:pt x="1078622" y="952500"/>
                  </a:lnTo>
                  <a:close/>
                </a:path>
                <a:path w="2368550" h="2400300">
                  <a:moveTo>
                    <a:pt x="1011627" y="838200"/>
                  </a:moveTo>
                  <a:lnTo>
                    <a:pt x="1008106" y="838200"/>
                  </a:lnTo>
                  <a:lnTo>
                    <a:pt x="1008703" y="825500"/>
                  </a:lnTo>
                  <a:lnTo>
                    <a:pt x="1010296" y="825500"/>
                  </a:lnTo>
                  <a:lnTo>
                    <a:pt x="1011627" y="838200"/>
                  </a:lnTo>
                  <a:close/>
                </a:path>
                <a:path w="2368550" h="2400300">
                  <a:moveTo>
                    <a:pt x="1055676" y="838123"/>
                  </a:moveTo>
                  <a:lnTo>
                    <a:pt x="1047468" y="825500"/>
                  </a:lnTo>
                  <a:lnTo>
                    <a:pt x="1054384" y="825500"/>
                  </a:lnTo>
                  <a:lnTo>
                    <a:pt x="1055676" y="838123"/>
                  </a:lnTo>
                  <a:close/>
                </a:path>
                <a:path w="2368550" h="2400300">
                  <a:moveTo>
                    <a:pt x="1064736" y="838200"/>
                  </a:moveTo>
                  <a:lnTo>
                    <a:pt x="1055726" y="838200"/>
                  </a:lnTo>
                  <a:lnTo>
                    <a:pt x="1064551" y="825500"/>
                  </a:lnTo>
                  <a:lnTo>
                    <a:pt x="1064736" y="838200"/>
                  </a:lnTo>
                  <a:close/>
                </a:path>
                <a:path w="2368550" h="2400300">
                  <a:moveTo>
                    <a:pt x="1082415" y="838200"/>
                  </a:moveTo>
                  <a:lnTo>
                    <a:pt x="1082260" y="838200"/>
                  </a:lnTo>
                  <a:lnTo>
                    <a:pt x="1082260" y="825500"/>
                  </a:lnTo>
                  <a:lnTo>
                    <a:pt x="1082415" y="838200"/>
                  </a:lnTo>
                  <a:close/>
                </a:path>
                <a:path w="2368550" h="2400300">
                  <a:moveTo>
                    <a:pt x="1140070" y="838183"/>
                  </a:moveTo>
                  <a:lnTo>
                    <a:pt x="1120251" y="825500"/>
                  </a:lnTo>
                  <a:lnTo>
                    <a:pt x="1152059" y="825500"/>
                  </a:lnTo>
                  <a:lnTo>
                    <a:pt x="1140070" y="838183"/>
                  </a:lnTo>
                  <a:close/>
                </a:path>
                <a:path w="2368550" h="2400300">
                  <a:moveTo>
                    <a:pt x="1451022" y="838200"/>
                  </a:moveTo>
                  <a:lnTo>
                    <a:pt x="1428156" y="838200"/>
                  </a:lnTo>
                  <a:lnTo>
                    <a:pt x="1427715" y="825500"/>
                  </a:lnTo>
                  <a:lnTo>
                    <a:pt x="1461873" y="825500"/>
                  </a:lnTo>
                  <a:lnTo>
                    <a:pt x="1451022" y="838200"/>
                  </a:lnTo>
                  <a:close/>
                </a:path>
                <a:path w="2368550" h="2400300">
                  <a:moveTo>
                    <a:pt x="1651434" y="838200"/>
                  </a:moveTo>
                  <a:lnTo>
                    <a:pt x="1630694" y="838200"/>
                  </a:lnTo>
                  <a:lnTo>
                    <a:pt x="1637049" y="825500"/>
                  </a:lnTo>
                  <a:lnTo>
                    <a:pt x="1655819" y="825500"/>
                  </a:lnTo>
                  <a:lnTo>
                    <a:pt x="1651434" y="838200"/>
                  </a:lnTo>
                  <a:close/>
                </a:path>
                <a:path w="2368550" h="2400300">
                  <a:moveTo>
                    <a:pt x="1848462" y="1485900"/>
                  </a:moveTo>
                  <a:lnTo>
                    <a:pt x="1838313" y="1485900"/>
                  </a:lnTo>
                  <a:lnTo>
                    <a:pt x="1828236" y="1447800"/>
                  </a:lnTo>
                  <a:lnTo>
                    <a:pt x="1820770" y="1422400"/>
                  </a:lnTo>
                  <a:lnTo>
                    <a:pt x="1816136" y="1397000"/>
                  </a:lnTo>
                  <a:lnTo>
                    <a:pt x="1814554" y="1358900"/>
                  </a:lnTo>
                  <a:lnTo>
                    <a:pt x="1815051" y="1333500"/>
                  </a:lnTo>
                  <a:lnTo>
                    <a:pt x="1817899" y="1282700"/>
                  </a:lnTo>
                  <a:lnTo>
                    <a:pt x="1821229" y="1244600"/>
                  </a:lnTo>
                  <a:lnTo>
                    <a:pt x="1831487" y="1206500"/>
                  </a:lnTo>
                  <a:lnTo>
                    <a:pt x="1836402" y="1181100"/>
                  </a:lnTo>
                  <a:lnTo>
                    <a:pt x="1841759" y="1168400"/>
                  </a:lnTo>
                  <a:lnTo>
                    <a:pt x="1847252" y="1143000"/>
                  </a:lnTo>
                  <a:lnTo>
                    <a:pt x="1852573" y="1130300"/>
                  </a:lnTo>
                  <a:lnTo>
                    <a:pt x="1860083" y="1104900"/>
                  </a:lnTo>
                  <a:lnTo>
                    <a:pt x="1869096" y="1092200"/>
                  </a:lnTo>
                  <a:lnTo>
                    <a:pt x="1879216" y="1066800"/>
                  </a:lnTo>
                  <a:lnTo>
                    <a:pt x="1890049" y="1041400"/>
                  </a:lnTo>
                  <a:lnTo>
                    <a:pt x="1901020" y="1028700"/>
                  </a:lnTo>
                  <a:lnTo>
                    <a:pt x="1912220" y="1003300"/>
                  </a:lnTo>
                  <a:lnTo>
                    <a:pt x="1936362" y="965200"/>
                  </a:lnTo>
                  <a:lnTo>
                    <a:pt x="1940145" y="965200"/>
                  </a:lnTo>
                  <a:lnTo>
                    <a:pt x="1950218" y="952500"/>
                  </a:lnTo>
                  <a:lnTo>
                    <a:pt x="1958452" y="939800"/>
                  </a:lnTo>
                  <a:lnTo>
                    <a:pt x="1965740" y="927100"/>
                  </a:lnTo>
                  <a:lnTo>
                    <a:pt x="1972973" y="914400"/>
                  </a:lnTo>
                  <a:lnTo>
                    <a:pt x="1977651" y="914400"/>
                  </a:lnTo>
                  <a:lnTo>
                    <a:pt x="1983958" y="901700"/>
                  </a:lnTo>
                  <a:lnTo>
                    <a:pt x="1989632" y="901700"/>
                  </a:lnTo>
                  <a:lnTo>
                    <a:pt x="2011686" y="876300"/>
                  </a:lnTo>
                  <a:lnTo>
                    <a:pt x="2035327" y="863600"/>
                  </a:lnTo>
                  <a:lnTo>
                    <a:pt x="2060732" y="850900"/>
                  </a:lnTo>
                  <a:lnTo>
                    <a:pt x="2088075" y="838200"/>
                  </a:lnTo>
                  <a:lnTo>
                    <a:pt x="2108661" y="825500"/>
                  </a:lnTo>
                  <a:lnTo>
                    <a:pt x="2197741" y="825500"/>
                  </a:lnTo>
                  <a:lnTo>
                    <a:pt x="2220870" y="838200"/>
                  </a:lnTo>
                  <a:lnTo>
                    <a:pt x="2108962" y="838200"/>
                  </a:lnTo>
                  <a:lnTo>
                    <a:pt x="2086912" y="850900"/>
                  </a:lnTo>
                  <a:lnTo>
                    <a:pt x="2046178" y="876300"/>
                  </a:lnTo>
                  <a:lnTo>
                    <a:pt x="2009473" y="901700"/>
                  </a:lnTo>
                  <a:lnTo>
                    <a:pt x="1993332" y="927100"/>
                  </a:lnTo>
                  <a:lnTo>
                    <a:pt x="1986970" y="927100"/>
                  </a:lnTo>
                  <a:lnTo>
                    <a:pt x="1980028" y="939800"/>
                  </a:lnTo>
                  <a:lnTo>
                    <a:pt x="1972853" y="939800"/>
                  </a:lnTo>
                  <a:lnTo>
                    <a:pt x="1965790" y="952500"/>
                  </a:lnTo>
                  <a:lnTo>
                    <a:pt x="1961613" y="952500"/>
                  </a:lnTo>
                  <a:lnTo>
                    <a:pt x="1957623" y="965200"/>
                  </a:lnTo>
                  <a:lnTo>
                    <a:pt x="1953783" y="977900"/>
                  </a:lnTo>
                  <a:lnTo>
                    <a:pt x="1949590" y="977900"/>
                  </a:lnTo>
                  <a:lnTo>
                    <a:pt x="1944543" y="990600"/>
                  </a:lnTo>
                  <a:lnTo>
                    <a:pt x="1935515" y="1003300"/>
                  </a:lnTo>
                  <a:lnTo>
                    <a:pt x="1927747" y="1016000"/>
                  </a:lnTo>
                  <a:lnTo>
                    <a:pt x="1920945" y="1028700"/>
                  </a:lnTo>
                  <a:lnTo>
                    <a:pt x="1914817" y="1041400"/>
                  </a:lnTo>
                  <a:lnTo>
                    <a:pt x="1908975" y="1054100"/>
                  </a:lnTo>
                  <a:lnTo>
                    <a:pt x="1902614" y="1054100"/>
                  </a:lnTo>
                  <a:lnTo>
                    <a:pt x="1896304" y="1066800"/>
                  </a:lnTo>
                  <a:lnTo>
                    <a:pt x="1890616" y="1079500"/>
                  </a:lnTo>
                  <a:lnTo>
                    <a:pt x="1883112" y="1104900"/>
                  </a:lnTo>
                  <a:lnTo>
                    <a:pt x="1875903" y="1117600"/>
                  </a:lnTo>
                  <a:lnTo>
                    <a:pt x="1869247" y="1143000"/>
                  </a:lnTo>
                  <a:lnTo>
                    <a:pt x="1863397" y="1155700"/>
                  </a:lnTo>
                  <a:lnTo>
                    <a:pt x="1855671" y="1181100"/>
                  </a:lnTo>
                  <a:lnTo>
                    <a:pt x="1848486" y="1206500"/>
                  </a:lnTo>
                  <a:lnTo>
                    <a:pt x="1841878" y="1244600"/>
                  </a:lnTo>
                  <a:lnTo>
                    <a:pt x="1835885" y="1270000"/>
                  </a:lnTo>
                  <a:lnTo>
                    <a:pt x="1833350" y="1282700"/>
                  </a:lnTo>
                  <a:lnTo>
                    <a:pt x="1831872" y="1295400"/>
                  </a:lnTo>
                  <a:lnTo>
                    <a:pt x="1831052" y="1320800"/>
                  </a:lnTo>
                  <a:lnTo>
                    <a:pt x="1830491" y="1333500"/>
                  </a:lnTo>
                  <a:lnTo>
                    <a:pt x="1830257" y="1346200"/>
                  </a:lnTo>
                  <a:lnTo>
                    <a:pt x="1830457" y="1358900"/>
                  </a:lnTo>
                  <a:lnTo>
                    <a:pt x="1830909" y="1384300"/>
                  </a:lnTo>
                  <a:lnTo>
                    <a:pt x="1831434" y="1397000"/>
                  </a:lnTo>
                  <a:lnTo>
                    <a:pt x="1836469" y="1435100"/>
                  </a:lnTo>
                  <a:lnTo>
                    <a:pt x="1841096" y="1460500"/>
                  </a:lnTo>
                  <a:lnTo>
                    <a:pt x="1846625" y="1473200"/>
                  </a:lnTo>
                  <a:lnTo>
                    <a:pt x="1848462" y="1485900"/>
                  </a:lnTo>
                  <a:close/>
                </a:path>
                <a:path w="2368550" h="2400300">
                  <a:moveTo>
                    <a:pt x="1140096" y="838200"/>
                  </a:moveTo>
                  <a:close/>
                </a:path>
                <a:path w="2368550" h="2400300">
                  <a:moveTo>
                    <a:pt x="629925" y="939800"/>
                  </a:moveTo>
                  <a:lnTo>
                    <a:pt x="608361" y="939800"/>
                  </a:lnTo>
                  <a:lnTo>
                    <a:pt x="633350" y="838200"/>
                  </a:lnTo>
                  <a:lnTo>
                    <a:pt x="652219" y="838200"/>
                  </a:lnTo>
                  <a:lnTo>
                    <a:pt x="668429" y="850900"/>
                  </a:lnTo>
                  <a:lnTo>
                    <a:pt x="640754" y="850900"/>
                  </a:lnTo>
                  <a:lnTo>
                    <a:pt x="633220" y="863600"/>
                  </a:lnTo>
                  <a:lnTo>
                    <a:pt x="627497" y="889000"/>
                  </a:lnTo>
                  <a:lnTo>
                    <a:pt x="625696" y="914400"/>
                  </a:lnTo>
                  <a:lnTo>
                    <a:pt x="629925" y="939800"/>
                  </a:lnTo>
                  <a:close/>
                </a:path>
                <a:path w="2368550" h="2400300">
                  <a:moveTo>
                    <a:pt x="1044664" y="876300"/>
                  </a:moveTo>
                  <a:lnTo>
                    <a:pt x="1037032" y="876300"/>
                  </a:lnTo>
                  <a:lnTo>
                    <a:pt x="1026229" y="863600"/>
                  </a:lnTo>
                  <a:lnTo>
                    <a:pt x="1017692" y="850900"/>
                  </a:lnTo>
                  <a:lnTo>
                    <a:pt x="1010618" y="838200"/>
                  </a:lnTo>
                  <a:lnTo>
                    <a:pt x="1020526" y="838200"/>
                  </a:lnTo>
                  <a:lnTo>
                    <a:pt x="1044664" y="876300"/>
                  </a:lnTo>
                  <a:close/>
                </a:path>
                <a:path w="2368550" h="2400300">
                  <a:moveTo>
                    <a:pt x="1609690" y="914400"/>
                  </a:moveTo>
                  <a:lnTo>
                    <a:pt x="1621632" y="889000"/>
                  </a:lnTo>
                  <a:lnTo>
                    <a:pt x="1632144" y="876300"/>
                  </a:lnTo>
                  <a:lnTo>
                    <a:pt x="1639450" y="863600"/>
                  </a:lnTo>
                  <a:lnTo>
                    <a:pt x="1641773" y="838200"/>
                  </a:lnTo>
                  <a:lnTo>
                    <a:pt x="1648484" y="838200"/>
                  </a:lnTo>
                  <a:lnTo>
                    <a:pt x="1646964" y="850900"/>
                  </a:lnTo>
                  <a:lnTo>
                    <a:pt x="1646409" y="863600"/>
                  </a:lnTo>
                  <a:lnTo>
                    <a:pt x="1644774" y="863600"/>
                  </a:lnTo>
                  <a:lnTo>
                    <a:pt x="1636536" y="876300"/>
                  </a:lnTo>
                  <a:lnTo>
                    <a:pt x="1630140" y="889000"/>
                  </a:lnTo>
                  <a:lnTo>
                    <a:pt x="1621622" y="901700"/>
                  </a:lnTo>
                  <a:lnTo>
                    <a:pt x="1609690" y="914400"/>
                  </a:lnTo>
                  <a:close/>
                </a:path>
                <a:path w="2368550" h="2400300">
                  <a:moveTo>
                    <a:pt x="2281144" y="901700"/>
                  </a:moveTo>
                  <a:lnTo>
                    <a:pt x="2262104" y="901700"/>
                  </a:lnTo>
                  <a:lnTo>
                    <a:pt x="2257724" y="889000"/>
                  </a:lnTo>
                  <a:lnTo>
                    <a:pt x="2252057" y="889000"/>
                  </a:lnTo>
                  <a:lnTo>
                    <a:pt x="2245828" y="876300"/>
                  </a:lnTo>
                  <a:lnTo>
                    <a:pt x="2239367" y="863600"/>
                  </a:lnTo>
                  <a:lnTo>
                    <a:pt x="2233005" y="863600"/>
                  </a:lnTo>
                  <a:lnTo>
                    <a:pt x="2216601" y="850900"/>
                  </a:lnTo>
                  <a:lnTo>
                    <a:pt x="2198233" y="838200"/>
                  </a:lnTo>
                  <a:lnTo>
                    <a:pt x="2220870" y="838200"/>
                  </a:lnTo>
                  <a:lnTo>
                    <a:pt x="2241838" y="850900"/>
                  </a:lnTo>
                  <a:lnTo>
                    <a:pt x="2259753" y="863600"/>
                  </a:lnTo>
                  <a:lnTo>
                    <a:pt x="2266794" y="876300"/>
                  </a:lnTo>
                  <a:lnTo>
                    <a:pt x="2274005" y="889000"/>
                  </a:lnTo>
                  <a:lnTo>
                    <a:pt x="2281144" y="901700"/>
                  </a:lnTo>
                  <a:close/>
                </a:path>
                <a:path w="2368550" h="2400300">
                  <a:moveTo>
                    <a:pt x="731226" y="952500"/>
                  </a:moveTo>
                  <a:lnTo>
                    <a:pt x="709696" y="952500"/>
                  </a:lnTo>
                  <a:lnTo>
                    <a:pt x="697950" y="939800"/>
                  </a:lnTo>
                  <a:lnTo>
                    <a:pt x="687927" y="927100"/>
                  </a:lnTo>
                  <a:lnTo>
                    <a:pt x="679871" y="914400"/>
                  </a:lnTo>
                  <a:lnTo>
                    <a:pt x="676988" y="901700"/>
                  </a:lnTo>
                  <a:lnTo>
                    <a:pt x="675353" y="889000"/>
                  </a:lnTo>
                  <a:lnTo>
                    <a:pt x="674798" y="889000"/>
                  </a:lnTo>
                  <a:lnTo>
                    <a:pt x="675158" y="876300"/>
                  </a:lnTo>
                  <a:lnTo>
                    <a:pt x="675945" y="863600"/>
                  </a:lnTo>
                  <a:lnTo>
                    <a:pt x="666769" y="863600"/>
                  </a:lnTo>
                  <a:lnTo>
                    <a:pt x="660499" y="850900"/>
                  </a:lnTo>
                  <a:lnTo>
                    <a:pt x="682412" y="850900"/>
                  </a:lnTo>
                  <a:lnTo>
                    <a:pt x="694603" y="863600"/>
                  </a:lnTo>
                  <a:lnTo>
                    <a:pt x="696017" y="876300"/>
                  </a:lnTo>
                  <a:lnTo>
                    <a:pt x="696942" y="876300"/>
                  </a:lnTo>
                  <a:lnTo>
                    <a:pt x="697901" y="901700"/>
                  </a:lnTo>
                  <a:lnTo>
                    <a:pt x="705463" y="914400"/>
                  </a:lnTo>
                  <a:lnTo>
                    <a:pt x="717335" y="939800"/>
                  </a:lnTo>
                  <a:lnTo>
                    <a:pt x="731226" y="952500"/>
                  </a:lnTo>
                  <a:close/>
                </a:path>
                <a:path w="2368550" h="2400300">
                  <a:moveTo>
                    <a:pt x="782743" y="876300"/>
                  </a:moveTo>
                  <a:lnTo>
                    <a:pt x="760828" y="876300"/>
                  </a:lnTo>
                  <a:lnTo>
                    <a:pt x="754450" y="863600"/>
                  </a:lnTo>
                  <a:lnTo>
                    <a:pt x="778955" y="863600"/>
                  </a:lnTo>
                  <a:lnTo>
                    <a:pt x="782743" y="876300"/>
                  </a:lnTo>
                  <a:close/>
                </a:path>
                <a:path w="2368550" h="2400300">
                  <a:moveTo>
                    <a:pt x="1076026" y="874327"/>
                  </a:moveTo>
                  <a:lnTo>
                    <a:pt x="1068471" y="863600"/>
                  </a:lnTo>
                  <a:lnTo>
                    <a:pt x="1078238" y="863600"/>
                  </a:lnTo>
                  <a:lnTo>
                    <a:pt x="1076026" y="874327"/>
                  </a:lnTo>
                  <a:close/>
                </a:path>
                <a:path w="2368550" h="2400300">
                  <a:moveTo>
                    <a:pt x="1077415" y="876300"/>
                  </a:moveTo>
                  <a:lnTo>
                    <a:pt x="1075619" y="876300"/>
                  </a:lnTo>
                  <a:lnTo>
                    <a:pt x="1076026" y="874327"/>
                  </a:lnTo>
                  <a:lnTo>
                    <a:pt x="1077415" y="876300"/>
                  </a:lnTo>
                  <a:close/>
                </a:path>
                <a:path w="2368550" h="2400300">
                  <a:moveTo>
                    <a:pt x="801204" y="889000"/>
                  </a:moveTo>
                  <a:lnTo>
                    <a:pt x="773593" y="889000"/>
                  </a:lnTo>
                  <a:lnTo>
                    <a:pt x="768614" y="876300"/>
                  </a:lnTo>
                  <a:lnTo>
                    <a:pt x="796055" y="876300"/>
                  </a:lnTo>
                  <a:lnTo>
                    <a:pt x="801204" y="889000"/>
                  </a:lnTo>
                  <a:close/>
                </a:path>
                <a:path w="2368550" h="2400300">
                  <a:moveTo>
                    <a:pt x="1051365" y="876709"/>
                  </a:moveTo>
                  <a:lnTo>
                    <a:pt x="1050541" y="876300"/>
                  </a:lnTo>
                  <a:lnTo>
                    <a:pt x="1050905" y="876300"/>
                  </a:lnTo>
                  <a:lnTo>
                    <a:pt x="1051365" y="876709"/>
                  </a:lnTo>
                  <a:close/>
                </a:path>
                <a:path w="2368550" h="2400300">
                  <a:moveTo>
                    <a:pt x="1077331" y="877065"/>
                  </a:moveTo>
                  <a:lnTo>
                    <a:pt x="1076884" y="876300"/>
                  </a:lnTo>
                  <a:lnTo>
                    <a:pt x="1077409" y="876300"/>
                  </a:lnTo>
                  <a:lnTo>
                    <a:pt x="1077331" y="877065"/>
                  </a:lnTo>
                  <a:close/>
                </a:path>
                <a:path w="2368550" h="2400300">
                  <a:moveTo>
                    <a:pt x="1269920" y="1091692"/>
                  </a:moveTo>
                  <a:lnTo>
                    <a:pt x="1210715" y="1054100"/>
                  </a:lnTo>
                  <a:lnTo>
                    <a:pt x="1160457" y="1016000"/>
                  </a:lnTo>
                  <a:lnTo>
                    <a:pt x="1130440" y="990600"/>
                  </a:lnTo>
                  <a:lnTo>
                    <a:pt x="1100770" y="939800"/>
                  </a:lnTo>
                  <a:lnTo>
                    <a:pt x="1089772" y="927100"/>
                  </a:lnTo>
                  <a:lnTo>
                    <a:pt x="1079455" y="901700"/>
                  </a:lnTo>
                  <a:lnTo>
                    <a:pt x="1051365" y="876709"/>
                  </a:lnTo>
                  <a:lnTo>
                    <a:pt x="1076114" y="889000"/>
                  </a:lnTo>
                  <a:lnTo>
                    <a:pt x="1084294" y="889000"/>
                  </a:lnTo>
                  <a:lnTo>
                    <a:pt x="1089961" y="901700"/>
                  </a:lnTo>
                  <a:lnTo>
                    <a:pt x="1094851" y="901700"/>
                  </a:lnTo>
                  <a:lnTo>
                    <a:pt x="1099933" y="914400"/>
                  </a:lnTo>
                  <a:lnTo>
                    <a:pt x="1111176" y="939800"/>
                  </a:lnTo>
                  <a:lnTo>
                    <a:pt x="1123812" y="952500"/>
                  </a:lnTo>
                  <a:lnTo>
                    <a:pt x="1138485" y="977900"/>
                  </a:lnTo>
                  <a:lnTo>
                    <a:pt x="1155840" y="990600"/>
                  </a:lnTo>
                  <a:lnTo>
                    <a:pt x="1167844" y="1003300"/>
                  </a:lnTo>
                  <a:lnTo>
                    <a:pt x="1190729" y="1028700"/>
                  </a:lnTo>
                  <a:lnTo>
                    <a:pt x="1202535" y="1028700"/>
                  </a:lnTo>
                  <a:lnTo>
                    <a:pt x="1216038" y="1041400"/>
                  </a:lnTo>
                  <a:lnTo>
                    <a:pt x="1229833" y="1054100"/>
                  </a:lnTo>
                  <a:lnTo>
                    <a:pt x="1258012" y="1079500"/>
                  </a:lnTo>
                  <a:lnTo>
                    <a:pt x="1267568" y="1079500"/>
                  </a:lnTo>
                  <a:lnTo>
                    <a:pt x="1269920" y="1091692"/>
                  </a:lnTo>
                  <a:close/>
                </a:path>
                <a:path w="2368550" h="2400300">
                  <a:moveTo>
                    <a:pt x="1084294" y="889000"/>
                  </a:moveTo>
                  <a:lnTo>
                    <a:pt x="1076114" y="889000"/>
                  </a:lnTo>
                  <a:lnTo>
                    <a:pt x="1077331" y="877065"/>
                  </a:lnTo>
                  <a:lnTo>
                    <a:pt x="1084294" y="889000"/>
                  </a:lnTo>
                  <a:close/>
                </a:path>
                <a:path w="2368550" h="2400300">
                  <a:moveTo>
                    <a:pt x="469412" y="939800"/>
                  </a:moveTo>
                  <a:lnTo>
                    <a:pt x="451982" y="939800"/>
                  </a:lnTo>
                  <a:lnTo>
                    <a:pt x="456517" y="927100"/>
                  </a:lnTo>
                  <a:lnTo>
                    <a:pt x="460556" y="927100"/>
                  </a:lnTo>
                  <a:lnTo>
                    <a:pt x="451081" y="914400"/>
                  </a:lnTo>
                  <a:lnTo>
                    <a:pt x="452597" y="901700"/>
                  </a:lnTo>
                  <a:lnTo>
                    <a:pt x="476344" y="901700"/>
                  </a:lnTo>
                  <a:lnTo>
                    <a:pt x="473349" y="914400"/>
                  </a:lnTo>
                  <a:lnTo>
                    <a:pt x="470105" y="927100"/>
                  </a:lnTo>
                  <a:lnTo>
                    <a:pt x="469412" y="939800"/>
                  </a:lnTo>
                  <a:close/>
                </a:path>
                <a:path w="2368550" h="2400300">
                  <a:moveTo>
                    <a:pt x="2292014" y="914400"/>
                  </a:moveTo>
                  <a:lnTo>
                    <a:pt x="2268953" y="914400"/>
                  </a:lnTo>
                  <a:lnTo>
                    <a:pt x="2269675" y="901700"/>
                  </a:lnTo>
                  <a:lnTo>
                    <a:pt x="2287975" y="901700"/>
                  </a:lnTo>
                  <a:lnTo>
                    <a:pt x="2292014" y="914400"/>
                  </a:lnTo>
                  <a:close/>
                </a:path>
                <a:path w="2368550" h="2400300">
                  <a:moveTo>
                    <a:pt x="2310859" y="1155700"/>
                  </a:moveTo>
                  <a:lnTo>
                    <a:pt x="2299574" y="1155700"/>
                  </a:lnTo>
                  <a:lnTo>
                    <a:pt x="2301752" y="1130300"/>
                  </a:lnTo>
                  <a:lnTo>
                    <a:pt x="2302588" y="1117600"/>
                  </a:lnTo>
                  <a:lnTo>
                    <a:pt x="2302874" y="1104900"/>
                  </a:lnTo>
                  <a:lnTo>
                    <a:pt x="2302780" y="1079500"/>
                  </a:lnTo>
                  <a:lnTo>
                    <a:pt x="2302495" y="1054100"/>
                  </a:lnTo>
                  <a:lnTo>
                    <a:pt x="2301578" y="1028700"/>
                  </a:lnTo>
                  <a:lnTo>
                    <a:pt x="2299592" y="1016000"/>
                  </a:lnTo>
                  <a:lnTo>
                    <a:pt x="2297115" y="990600"/>
                  </a:lnTo>
                  <a:lnTo>
                    <a:pt x="2293761" y="977900"/>
                  </a:lnTo>
                  <a:lnTo>
                    <a:pt x="2289985" y="965200"/>
                  </a:lnTo>
                  <a:lnTo>
                    <a:pt x="2286239" y="952500"/>
                  </a:lnTo>
                  <a:lnTo>
                    <a:pt x="2283409" y="939800"/>
                  </a:lnTo>
                  <a:lnTo>
                    <a:pt x="2279715" y="939800"/>
                  </a:lnTo>
                  <a:lnTo>
                    <a:pt x="2275637" y="927100"/>
                  </a:lnTo>
                  <a:lnTo>
                    <a:pt x="2271656" y="914400"/>
                  </a:lnTo>
                  <a:lnTo>
                    <a:pt x="2294449" y="914400"/>
                  </a:lnTo>
                  <a:lnTo>
                    <a:pt x="2296346" y="927100"/>
                  </a:lnTo>
                  <a:lnTo>
                    <a:pt x="2300708" y="939800"/>
                  </a:lnTo>
                  <a:lnTo>
                    <a:pt x="2305649" y="952500"/>
                  </a:lnTo>
                  <a:lnTo>
                    <a:pt x="2309638" y="965200"/>
                  </a:lnTo>
                  <a:lnTo>
                    <a:pt x="2311143" y="977900"/>
                  </a:lnTo>
                  <a:lnTo>
                    <a:pt x="2311801" y="990600"/>
                  </a:lnTo>
                  <a:lnTo>
                    <a:pt x="2313550" y="990600"/>
                  </a:lnTo>
                  <a:lnTo>
                    <a:pt x="2315625" y="1003300"/>
                  </a:lnTo>
                  <a:lnTo>
                    <a:pt x="2317259" y="1016000"/>
                  </a:lnTo>
                  <a:lnTo>
                    <a:pt x="2319936" y="1041400"/>
                  </a:lnTo>
                  <a:lnTo>
                    <a:pt x="2320987" y="1066800"/>
                  </a:lnTo>
                  <a:lnTo>
                    <a:pt x="2320885" y="1092200"/>
                  </a:lnTo>
                  <a:lnTo>
                    <a:pt x="2320057" y="1117600"/>
                  </a:lnTo>
                  <a:lnTo>
                    <a:pt x="2316773" y="1130300"/>
                  </a:lnTo>
                  <a:lnTo>
                    <a:pt x="2313247" y="1143000"/>
                  </a:lnTo>
                  <a:lnTo>
                    <a:pt x="2310859" y="1155700"/>
                  </a:lnTo>
                  <a:close/>
                </a:path>
                <a:path w="2368550" h="2400300">
                  <a:moveTo>
                    <a:pt x="830517" y="952500"/>
                  </a:moveTo>
                  <a:lnTo>
                    <a:pt x="821511" y="952500"/>
                  </a:lnTo>
                  <a:lnTo>
                    <a:pt x="824254" y="939800"/>
                  </a:lnTo>
                  <a:lnTo>
                    <a:pt x="827671" y="927100"/>
                  </a:lnTo>
                  <a:lnTo>
                    <a:pt x="830517" y="952500"/>
                  </a:lnTo>
                  <a:close/>
                </a:path>
                <a:path w="2368550" h="2400300">
                  <a:moveTo>
                    <a:pt x="500712" y="1117600"/>
                  </a:moveTo>
                  <a:lnTo>
                    <a:pt x="495354" y="1117600"/>
                  </a:lnTo>
                  <a:lnTo>
                    <a:pt x="490185" y="1092200"/>
                  </a:lnTo>
                  <a:lnTo>
                    <a:pt x="483200" y="1066800"/>
                  </a:lnTo>
                  <a:lnTo>
                    <a:pt x="474854" y="1041400"/>
                  </a:lnTo>
                  <a:lnTo>
                    <a:pt x="465604" y="1016000"/>
                  </a:lnTo>
                  <a:lnTo>
                    <a:pt x="460518" y="1003300"/>
                  </a:lnTo>
                  <a:lnTo>
                    <a:pt x="456322" y="977900"/>
                  </a:lnTo>
                  <a:lnTo>
                    <a:pt x="452734" y="965200"/>
                  </a:lnTo>
                  <a:lnTo>
                    <a:pt x="449470" y="952500"/>
                  </a:lnTo>
                  <a:lnTo>
                    <a:pt x="448277" y="939800"/>
                  </a:lnTo>
                  <a:lnTo>
                    <a:pt x="470369" y="939800"/>
                  </a:lnTo>
                  <a:lnTo>
                    <a:pt x="472072" y="952500"/>
                  </a:lnTo>
                  <a:lnTo>
                    <a:pt x="477762" y="990600"/>
                  </a:lnTo>
                  <a:lnTo>
                    <a:pt x="483758" y="1016000"/>
                  </a:lnTo>
                  <a:lnTo>
                    <a:pt x="489800" y="1041400"/>
                  </a:lnTo>
                  <a:lnTo>
                    <a:pt x="495628" y="1079500"/>
                  </a:lnTo>
                  <a:lnTo>
                    <a:pt x="497280" y="1079500"/>
                  </a:lnTo>
                  <a:lnTo>
                    <a:pt x="498483" y="1092200"/>
                  </a:lnTo>
                  <a:lnTo>
                    <a:pt x="499530" y="1104900"/>
                  </a:lnTo>
                  <a:lnTo>
                    <a:pt x="500712" y="1117600"/>
                  </a:lnTo>
                  <a:close/>
                </a:path>
                <a:path w="2368550" h="2400300">
                  <a:moveTo>
                    <a:pt x="688266" y="1041400"/>
                  </a:moveTo>
                  <a:lnTo>
                    <a:pt x="676047" y="1041400"/>
                  </a:lnTo>
                  <a:lnTo>
                    <a:pt x="675545" y="1028700"/>
                  </a:lnTo>
                  <a:lnTo>
                    <a:pt x="672030" y="1016000"/>
                  </a:lnTo>
                  <a:lnTo>
                    <a:pt x="664960" y="1003300"/>
                  </a:lnTo>
                  <a:lnTo>
                    <a:pt x="655607" y="990600"/>
                  </a:lnTo>
                  <a:lnTo>
                    <a:pt x="645241" y="977900"/>
                  </a:lnTo>
                  <a:lnTo>
                    <a:pt x="635830" y="977900"/>
                  </a:lnTo>
                  <a:lnTo>
                    <a:pt x="626895" y="965200"/>
                  </a:lnTo>
                  <a:lnTo>
                    <a:pt x="619865" y="952500"/>
                  </a:lnTo>
                  <a:lnTo>
                    <a:pt x="616166" y="939800"/>
                  </a:lnTo>
                  <a:lnTo>
                    <a:pt x="631918" y="939800"/>
                  </a:lnTo>
                  <a:lnTo>
                    <a:pt x="635378" y="952500"/>
                  </a:lnTo>
                  <a:lnTo>
                    <a:pt x="639620" y="952500"/>
                  </a:lnTo>
                  <a:lnTo>
                    <a:pt x="646248" y="965200"/>
                  </a:lnTo>
                  <a:lnTo>
                    <a:pt x="653135" y="965200"/>
                  </a:lnTo>
                  <a:lnTo>
                    <a:pt x="660080" y="977900"/>
                  </a:lnTo>
                  <a:lnTo>
                    <a:pt x="666882" y="990600"/>
                  </a:lnTo>
                  <a:lnTo>
                    <a:pt x="676569" y="1003300"/>
                  </a:lnTo>
                  <a:lnTo>
                    <a:pt x="682803" y="1016000"/>
                  </a:lnTo>
                  <a:lnTo>
                    <a:pt x="686423" y="1028700"/>
                  </a:lnTo>
                  <a:lnTo>
                    <a:pt x="688266" y="1041400"/>
                  </a:lnTo>
                  <a:close/>
                </a:path>
                <a:path w="2368550" h="2400300">
                  <a:moveTo>
                    <a:pt x="1175018" y="1104900"/>
                  </a:moveTo>
                  <a:lnTo>
                    <a:pt x="1155047" y="1104900"/>
                  </a:lnTo>
                  <a:lnTo>
                    <a:pt x="1149821" y="1092200"/>
                  </a:lnTo>
                  <a:lnTo>
                    <a:pt x="1136437" y="1092200"/>
                  </a:lnTo>
                  <a:lnTo>
                    <a:pt x="1137559" y="1079500"/>
                  </a:lnTo>
                  <a:lnTo>
                    <a:pt x="1132696" y="1066800"/>
                  </a:lnTo>
                  <a:lnTo>
                    <a:pt x="1123688" y="1066800"/>
                  </a:lnTo>
                  <a:lnTo>
                    <a:pt x="1116639" y="1054100"/>
                  </a:lnTo>
                  <a:lnTo>
                    <a:pt x="1110398" y="1041400"/>
                  </a:lnTo>
                  <a:lnTo>
                    <a:pt x="1103812" y="1016000"/>
                  </a:lnTo>
                  <a:lnTo>
                    <a:pt x="1095805" y="1003300"/>
                  </a:lnTo>
                  <a:lnTo>
                    <a:pt x="1090744" y="990600"/>
                  </a:lnTo>
                  <a:lnTo>
                    <a:pt x="1088204" y="965200"/>
                  </a:lnTo>
                  <a:lnTo>
                    <a:pt x="1087762" y="939800"/>
                  </a:lnTo>
                  <a:lnTo>
                    <a:pt x="1091181" y="939800"/>
                  </a:lnTo>
                  <a:lnTo>
                    <a:pt x="1094098" y="952500"/>
                  </a:lnTo>
                  <a:lnTo>
                    <a:pt x="1095095" y="952500"/>
                  </a:lnTo>
                  <a:lnTo>
                    <a:pt x="1112162" y="1003300"/>
                  </a:lnTo>
                  <a:lnTo>
                    <a:pt x="1137464" y="1054100"/>
                  </a:lnTo>
                  <a:lnTo>
                    <a:pt x="1153808" y="1079500"/>
                  </a:lnTo>
                  <a:lnTo>
                    <a:pt x="1162761" y="1079500"/>
                  </a:lnTo>
                  <a:lnTo>
                    <a:pt x="1171110" y="1092200"/>
                  </a:lnTo>
                  <a:lnTo>
                    <a:pt x="1175018" y="1104900"/>
                  </a:lnTo>
                  <a:close/>
                </a:path>
                <a:path w="2368550" h="2400300">
                  <a:moveTo>
                    <a:pt x="1495107" y="952500"/>
                  </a:moveTo>
                  <a:lnTo>
                    <a:pt x="1432900" y="952500"/>
                  </a:lnTo>
                  <a:lnTo>
                    <a:pt x="1444588" y="939800"/>
                  </a:lnTo>
                  <a:lnTo>
                    <a:pt x="1493890" y="939800"/>
                  </a:lnTo>
                  <a:lnTo>
                    <a:pt x="1495107" y="952500"/>
                  </a:lnTo>
                  <a:close/>
                </a:path>
                <a:path w="2368550" h="2400300">
                  <a:moveTo>
                    <a:pt x="2026778" y="964648"/>
                  </a:moveTo>
                  <a:lnTo>
                    <a:pt x="2026721" y="952500"/>
                  </a:lnTo>
                  <a:lnTo>
                    <a:pt x="2035474" y="939800"/>
                  </a:lnTo>
                  <a:lnTo>
                    <a:pt x="2043600" y="939800"/>
                  </a:lnTo>
                  <a:lnTo>
                    <a:pt x="2026778" y="964648"/>
                  </a:lnTo>
                  <a:close/>
                </a:path>
                <a:path w="2368550" h="2400300">
                  <a:moveTo>
                    <a:pt x="736047" y="965200"/>
                  </a:moveTo>
                  <a:lnTo>
                    <a:pt x="726709" y="965200"/>
                  </a:lnTo>
                  <a:lnTo>
                    <a:pt x="722920" y="952500"/>
                  </a:lnTo>
                  <a:lnTo>
                    <a:pt x="738022" y="952500"/>
                  </a:lnTo>
                  <a:lnTo>
                    <a:pt x="736047" y="965200"/>
                  </a:lnTo>
                  <a:close/>
                </a:path>
                <a:path w="2368550" h="2400300">
                  <a:moveTo>
                    <a:pt x="982844" y="965200"/>
                  </a:moveTo>
                  <a:lnTo>
                    <a:pt x="939377" y="965200"/>
                  </a:lnTo>
                  <a:lnTo>
                    <a:pt x="950083" y="952500"/>
                  </a:lnTo>
                  <a:lnTo>
                    <a:pt x="971866" y="952500"/>
                  </a:lnTo>
                  <a:lnTo>
                    <a:pt x="982844" y="965200"/>
                  </a:lnTo>
                  <a:close/>
                </a:path>
                <a:path w="2368550" h="2400300">
                  <a:moveTo>
                    <a:pt x="1061358" y="965200"/>
                  </a:moveTo>
                  <a:lnTo>
                    <a:pt x="1029899" y="965200"/>
                  </a:lnTo>
                  <a:lnTo>
                    <a:pt x="1045006" y="952500"/>
                  </a:lnTo>
                  <a:lnTo>
                    <a:pt x="1069840" y="952500"/>
                  </a:lnTo>
                  <a:lnTo>
                    <a:pt x="1061358" y="965200"/>
                  </a:lnTo>
                  <a:close/>
                </a:path>
                <a:path w="2368550" h="2400300">
                  <a:moveTo>
                    <a:pt x="1266097" y="965200"/>
                  </a:moveTo>
                  <a:lnTo>
                    <a:pt x="1253806" y="965200"/>
                  </a:lnTo>
                  <a:lnTo>
                    <a:pt x="1259149" y="952500"/>
                  </a:lnTo>
                  <a:lnTo>
                    <a:pt x="1271616" y="952500"/>
                  </a:lnTo>
                  <a:lnTo>
                    <a:pt x="1266097" y="965200"/>
                  </a:lnTo>
                  <a:close/>
                </a:path>
                <a:path w="2368550" h="2400300">
                  <a:moveTo>
                    <a:pt x="1415670" y="965200"/>
                  </a:moveTo>
                  <a:lnTo>
                    <a:pt x="1327452" y="965200"/>
                  </a:lnTo>
                  <a:lnTo>
                    <a:pt x="1325280" y="952500"/>
                  </a:lnTo>
                  <a:lnTo>
                    <a:pt x="1428222" y="952500"/>
                  </a:lnTo>
                  <a:lnTo>
                    <a:pt x="1415670" y="965200"/>
                  </a:lnTo>
                  <a:close/>
                </a:path>
                <a:path w="2368550" h="2400300">
                  <a:moveTo>
                    <a:pt x="1595419" y="963089"/>
                  </a:moveTo>
                  <a:lnTo>
                    <a:pt x="1602936" y="952500"/>
                  </a:lnTo>
                  <a:lnTo>
                    <a:pt x="1619941" y="952500"/>
                  </a:lnTo>
                  <a:lnTo>
                    <a:pt x="1595419" y="963089"/>
                  </a:lnTo>
                  <a:close/>
                </a:path>
                <a:path w="2368550" h="2400300">
                  <a:moveTo>
                    <a:pt x="1593921" y="965200"/>
                  </a:moveTo>
                  <a:lnTo>
                    <a:pt x="1590532" y="965200"/>
                  </a:lnTo>
                  <a:lnTo>
                    <a:pt x="1595419" y="963089"/>
                  </a:lnTo>
                  <a:lnTo>
                    <a:pt x="1593921" y="965200"/>
                  </a:lnTo>
                  <a:close/>
                </a:path>
                <a:path w="2368550" h="2400300">
                  <a:moveTo>
                    <a:pt x="2026780" y="965200"/>
                  </a:moveTo>
                  <a:lnTo>
                    <a:pt x="2026405" y="965200"/>
                  </a:lnTo>
                  <a:lnTo>
                    <a:pt x="2026778" y="964648"/>
                  </a:lnTo>
                  <a:lnTo>
                    <a:pt x="2026780" y="965200"/>
                  </a:lnTo>
                  <a:close/>
                </a:path>
                <a:path w="2368550" h="2400300">
                  <a:moveTo>
                    <a:pt x="1033182" y="977900"/>
                  </a:moveTo>
                  <a:lnTo>
                    <a:pt x="892069" y="977900"/>
                  </a:lnTo>
                  <a:lnTo>
                    <a:pt x="907403" y="965200"/>
                  </a:lnTo>
                  <a:lnTo>
                    <a:pt x="1043317" y="965200"/>
                  </a:lnTo>
                  <a:lnTo>
                    <a:pt x="1033182" y="977900"/>
                  </a:lnTo>
                  <a:close/>
                </a:path>
                <a:path w="2368550" h="2400300">
                  <a:moveTo>
                    <a:pt x="1928475" y="1511300"/>
                  </a:moveTo>
                  <a:lnTo>
                    <a:pt x="1917049" y="1511300"/>
                  </a:lnTo>
                  <a:lnTo>
                    <a:pt x="1904919" y="1485900"/>
                  </a:lnTo>
                  <a:lnTo>
                    <a:pt x="1896402" y="1473200"/>
                  </a:lnTo>
                  <a:lnTo>
                    <a:pt x="1891416" y="1447800"/>
                  </a:lnTo>
                  <a:lnTo>
                    <a:pt x="1889883" y="1422400"/>
                  </a:lnTo>
                  <a:lnTo>
                    <a:pt x="1889202" y="1422400"/>
                  </a:lnTo>
                  <a:lnTo>
                    <a:pt x="1884579" y="1409700"/>
                  </a:lnTo>
                  <a:lnTo>
                    <a:pt x="1882881" y="1397000"/>
                  </a:lnTo>
                  <a:lnTo>
                    <a:pt x="1882715" y="1384300"/>
                  </a:lnTo>
                  <a:lnTo>
                    <a:pt x="1882687" y="1371600"/>
                  </a:lnTo>
                  <a:lnTo>
                    <a:pt x="1881253" y="1346200"/>
                  </a:lnTo>
                  <a:lnTo>
                    <a:pt x="1880804" y="1333500"/>
                  </a:lnTo>
                  <a:lnTo>
                    <a:pt x="1880903" y="1308100"/>
                  </a:lnTo>
                  <a:lnTo>
                    <a:pt x="1881558" y="1295400"/>
                  </a:lnTo>
                  <a:lnTo>
                    <a:pt x="1887030" y="1257300"/>
                  </a:lnTo>
                  <a:lnTo>
                    <a:pt x="1897272" y="1219200"/>
                  </a:lnTo>
                  <a:lnTo>
                    <a:pt x="1903229" y="1193800"/>
                  </a:lnTo>
                  <a:lnTo>
                    <a:pt x="1910342" y="1168400"/>
                  </a:lnTo>
                  <a:lnTo>
                    <a:pt x="1925952" y="1130300"/>
                  </a:lnTo>
                  <a:lnTo>
                    <a:pt x="1943600" y="1079500"/>
                  </a:lnTo>
                  <a:lnTo>
                    <a:pt x="1964367" y="1041400"/>
                  </a:lnTo>
                  <a:lnTo>
                    <a:pt x="1989334" y="1003300"/>
                  </a:lnTo>
                  <a:lnTo>
                    <a:pt x="1996754" y="990600"/>
                  </a:lnTo>
                  <a:lnTo>
                    <a:pt x="2003968" y="990600"/>
                  </a:lnTo>
                  <a:lnTo>
                    <a:pt x="2011147" y="977900"/>
                  </a:lnTo>
                  <a:lnTo>
                    <a:pt x="2018463" y="965200"/>
                  </a:lnTo>
                  <a:lnTo>
                    <a:pt x="2026405" y="965200"/>
                  </a:lnTo>
                  <a:lnTo>
                    <a:pt x="2014975" y="977900"/>
                  </a:lnTo>
                  <a:lnTo>
                    <a:pt x="2009290" y="990600"/>
                  </a:lnTo>
                  <a:lnTo>
                    <a:pt x="2003696" y="1003300"/>
                  </a:lnTo>
                  <a:lnTo>
                    <a:pt x="1977709" y="1041400"/>
                  </a:lnTo>
                  <a:lnTo>
                    <a:pt x="1964944" y="1066800"/>
                  </a:lnTo>
                  <a:lnTo>
                    <a:pt x="1952634" y="1092200"/>
                  </a:lnTo>
                  <a:lnTo>
                    <a:pt x="1946381" y="1104900"/>
                  </a:lnTo>
                  <a:lnTo>
                    <a:pt x="1940754" y="1117600"/>
                  </a:lnTo>
                  <a:lnTo>
                    <a:pt x="1935947" y="1130300"/>
                  </a:lnTo>
                  <a:lnTo>
                    <a:pt x="1932150" y="1155700"/>
                  </a:lnTo>
                  <a:lnTo>
                    <a:pt x="1927428" y="1168400"/>
                  </a:lnTo>
                  <a:lnTo>
                    <a:pt x="1921673" y="1181100"/>
                  </a:lnTo>
                  <a:lnTo>
                    <a:pt x="1915811" y="1193800"/>
                  </a:lnTo>
                  <a:lnTo>
                    <a:pt x="1910766" y="1219200"/>
                  </a:lnTo>
                  <a:lnTo>
                    <a:pt x="1906778" y="1231900"/>
                  </a:lnTo>
                  <a:lnTo>
                    <a:pt x="1903970" y="1257300"/>
                  </a:lnTo>
                  <a:lnTo>
                    <a:pt x="1901807" y="1270000"/>
                  </a:lnTo>
                  <a:lnTo>
                    <a:pt x="1899752" y="1295400"/>
                  </a:lnTo>
                  <a:lnTo>
                    <a:pt x="1898289" y="1308100"/>
                  </a:lnTo>
                  <a:lnTo>
                    <a:pt x="1897128" y="1320800"/>
                  </a:lnTo>
                  <a:lnTo>
                    <a:pt x="1896238" y="1333500"/>
                  </a:lnTo>
                  <a:lnTo>
                    <a:pt x="1895587" y="1346200"/>
                  </a:lnTo>
                  <a:lnTo>
                    <a:pt x="1895820" y="1358900"/>
                  </a:lnTo>
                  <a:lnTo>
                    <a:pt x="1896654" y="1358900"/>
                  </a:lnTo>
                  <a:lnTo>
                    <a:pt x="1897563" y="1371600"/>
                  </a:lnTo>
                  <a:lnTo>
                    <a:pt x="1898021" y="1371600"/>
                  </a:lnTo>
                  <a:lnTo>
                    <a:pt x="1897779" y="1384300"/>
                  </a:lnTo>
                  <a:lnTo>
                    <a:pt x="1897204" y="1397000"/>
                  </a:lnTo>
                  <a:lnTo>
                    <a:pt x="1896810" y="1409700"/>
                  </a:lnTo>
                  <a:lnTo>
                    <a:pt x="1897108" y="1409700"/>
                  </a:lnTo>
                  <a:lnTo>
                    <a:pt x="1898185" y="1422400"/>
                  </a:lnTo>
                  <a:lnTo>
                    <a:pt x="1899842" y="1435100"/>
                  </a:lnTo>
                  <a:lnTo>
                    <a:pt x="1910135" y="1473200"/>
                  </a:lnTo>
                  <a:lnTo>
                    <a:pt x="1922054" y="1498600"/>
                  </a:lnTo>
                  <a:lnTo>
                    <a:pt x="1928475" y="1511300"/>
                  </a:lnTo>
                  <a:close/>
                </a:path>
                <a:path w="2368550" h="2400300">
                  <a:moveTo>
                    <a:pt x="898118" y="990600"/>
                  </a:moveTo>
                  <a:lnTo>
                    <a:pt x="865007" y="990600"/>
                  </a:lnTo>
                  <a:lnTo>
                    <a:pt x="877133" y="977900"/>
                  </a:lnTo>
                  <a:lnTo>
                    <a:pt x="922056" y="977900"/>
                  </a:lnTo>
                  <a:lnTo>
                    <a:pt x="898118" y="990600"/>
                  </a:lnTo>
                  <a:close/>
                </a:path>
                <a:path w="2368550" h="2400300">
                  <a:moveTo>
                    <a:pt x="860972" y="1003300"/>
                  </a:moveTo>
                  <a:lnTo>
                    <a:pt x="839076" y="1003300"/>
                  </a:lnTo>
                  <a:lnTo>
                    <a:pt x="852246" y="990600"/>
                  </a:lnTo>
                  <a:lnTo>
                    <a:pt x="874193" y="990600"/>
                  </a:lnTo>
                  <a:lnTo>
                    <a:pt x="860972" y="1003300"/>
                  </a:lnTo>
                  <a:close/>
                </a:path>
                <a:path w="2368550" h="2400300">
                  <a:moveTo>
                    <a:pt x="1458586" y="1003300"/>
                  </a:moveTo>
                  <a:lnTo>
                    <a:pt x="1444773" y="1003300"/>
                  </a:lnTo>
                  <a:lnTo>
                    <a:pt x="1449379" y="990600"/>
                  </a:lnTo>
                  <a:lnTo>
                    <a:pt x="1457625" y="990600"/>
                  </a:lnTo>
                  <a:lnTo>
                    <a:pt x="1458586" y="1003300"/>
                  </a:lnTo>
                  <a:close/>
                </a:path>
                <a:path w="2368550" h="2400300">
                  <a:moveTo>
                    <a:pt x="1880035" y="1003300"/>
                  </a:moveTo>
                  <a:lnTo>
                    <a:pt x="1706565" y="1003300"/>
                  </a:lnTo>
                  <a:lnTo>
                    <a:pt x="1690503" y="990600"/>
                  </a:lnTo>
                  <a:lnTo>
                    <a:pt x="1866721" y="990600"/>
                  </a:lnTo>
                  <a:lnTo>
                    <a:pt x="1880035" y="1003300"/>
                  </a:lnTo>
                  <a:close/>
                </a:path>
                <a:path w="2368550" h="2400300">
                  <a:moveTo>
                    <a:pt x="1039293" y="1015345"/>
                  </a:moveTo>
                  <a:lnTo>
                    <a:pt x="1035660" y="1003300"/>
                  </a:lnTo>
                  <a:lnTo>
                    <a:pt x="1038184" y="1003300"/>
                  </a:lnTo>
                  <a:lnTo>
                    <a:pt x="1039293" y="1015345"/>
                  </a:lnTo>
                  <a:close/>
                </a:path>
                <a:path w="2368550" h="2400300">
                  <a:moveTo>
                    <a:pt x="1447439" y="1016000"/>
                  </a:moveTo>
                  <a:lnTo>
                    <a:pt x="1424429" y="1016000"/>
                  </a:lnTo>
                  <a:lnTo>
                    <a:pt x="1434630" y="1003300"/>
                  </a:lnTo>
                  <a:lnTo>
                    <a:pt x="1455025" y="1003300"/>
                  </a:lnTo>
                  <a:lnTo>
                    <a:pt x="1447439" y="1016000"/>
                  </a:lnTo>
                  <a:close/>
                </a:path>
                <a:path w="2368550" h="2400300">
                  <a:moveTo>
                    <a:pt x="1900450" y="1016000"/>
                  </a:moveTo>
                  <a:lnTo>
                    <a:pt x="1822998" y="1016000"/>
                  </a:lnTo>
                  <a:lnTo>
                    <a:pt x="1818940" y="1003300"/>
                  </a:lnTo>
                  <a:lnTo>
                    <a:pt x="1903308" y="1003300"/>
                  </a:lnTo>
                  <a:lnTo>
                    <a:pt x="1900450" y="1016000"/>
                  </a:lnTo>
                  <a:close/>
                </a:path>
                <a:path w="2368550" h="2400300">
                  <a:moveTo>
                    <a:pt x="1039491" y="1016000"/>
                  </a:moveTo>
                  <a:lnTo>
                    <a:pt x="1039354" y="1016000"/>
                  </a:lnTo>
                  <a:lnTo>
                    <a:pt x="1039293" y="1015345"/>
                  </a:lnTo>
                  <a:lnTo>
                    <a:pt x="1039491" y="1016000"/>
                  </a:lnTo>
                  <a:close/>
                </a:path>
                <a:path w="2368550" h="2400300">
                  <a:moveTo>
                    <a:pt x="1053288" y="1028700"/>
                  </a:moveTo>
                  <a:lnTo>
                    <a:pt x="1042368" y="1028700"/>
                  </a:lnTo>
                  <a:lnTo>
                    <a:pt x="1040963" y="1016000"/>
                  </a:lnTo>
                  <a:lnTo>
                    <a:pt x="1048037" y="1016000"/>
                  </a:lnTo>
                  <a:lnTo>
                    <a:pt x="1053288" y="1028700"/>
                  </a:lnTo>
                  <a:close/>
                </a:path>
                <a:path w="2368550" h="2400300">
                  <a:moveTo>
                    <a:pt x="1422100" y="1028700"/>
                  </a:moveTo>
                  <a:lnTo>
                    <a:pt x="1329844" y="1028700"/>
                  </a:lnTo>
                  <a:lnTo>
                    <a:pt x="1337661" y="1016000"/>
                  </a:lnTo>
                  <a:lnTo>
                    <a:pt x="1429112" y="1016000"/>
                  </a:lnTo>
                  <a:lnTo>
                    <a:pt x="1422100" y="1028700"/>
                  </a:lnTo>
                  <a:close/>
                </a:path>
                <a:path w="2368550" h="2400300">
                  <a:moveTo>
                    <a:pt x="1218788" y="1231900"/>
                  </a:moveTo>
                  <a:lnTo>
                    <a:pt x="1171227" y="1231900"/>
                  </a:lnTo>
                  <a:lnTo>
                    <a:pt x="1155565" y="1219200"/>
                  </a:lnTo>
                  <a:lnTo>
                    <a:pt x="1141986" y="1206500"/>
                  </a:lnTo>
                  <a:lnTo>
                    <a:pt x="1129635" y="1193800"/>
                  </a:lnTo>
                  <a:lnTo>
                    <a:pt x="1115977" y="1168400"/>
                  </a:lnTo>
                  <a:lnTo>
                    <a:pt x="1102029" y="1155700"/>
                  </a:lnTo>
                  <a:lnTo>
                    <a:pt x="1089141" y="1143000"/>
                  </a:lnTo>
                  <a:lnTo>
                    <a:pt x="1078662" y="1117600"/>
                  </a:lnTo>
                  <a:lnTo>
                    <a:pt x="1069847" y="1104900"/>
                  </a:lnTo>
                  <a:lnTo>
                    <a:pt x="1061641" y="1079500"/>
                  </a:lnTo>
                  <a:lnTo>
                    <a:pt x="1053785" y="1054100"/>
                  </a:lnTo>
                  <a:lnTo>
                    <a:pt x="1046024" y="1041400"/>
                  </a:lnTo>
                  <a:lnTo>
                    <a:pt x="1043968" y="1028700"/>
                  </a:lnTo>
                  <a:lnTo>
                    <a:pt x="1057057" y="1028700"/>
                  </a:lnTo>
                  <a:lnTo>
                    <a:pt x="1061293" y="1041400"/>
                  </a:lnTo>
                  <a:lnTo>
                    <a:pt x="1065733" y="1041400"/>
                  </a:lnTo>
                  <a:lnTo>
                    <a:pt x="1069247" y="1054100"/>
                  </a:lnTo>
                  <a:lnTo>
                    <a:pt x="1072123" y="1066800"/>
                  </a:lnTo>
                  <a:lnTo>
                    <a:pt x="1074646" y="1066800"/>
                  </a:lnTo>
                  <a:lnTo>
                    <a:pt x="1081571" y="1092200"/>
                  </a:lnTo>
                  <a:lnTo>
                    <a:pt x="1090979" y="1104900"/>
                  </a:lnTo>
                  <a:lnTo>
                    <a:pt x="1100928" y="1117600"/>
                  </a:lnTo>
                  <a:lnTo>
                    <a:pt x="1109473" y="1130300"/>
                  </a:lnTo>
                  <a:lnTo>
                    <a:pt x="1121633" y="1155700"/>
                  </a:lnTo>
                  <a:lnTo>
                    <a:pt x="1136960" y="1168400"/>
                  </a:lnTo>
                  <a:lnTo>
                    <a:pt x="1154098" y="1181100"/>
                  </a:lnTo>
                  <a:lnTo>
                    <a:pt x="1171687" y="1193800"/>
                  </a:lnTo>
                  <a:lnTo>
                    <a:pt x="1181847" y="1206500"/>
                  </a:lnTo>
                  <a:lnTo>
                    <a:pt x="1192743" y="1219200"/>
                  </a:lnTo>
                  <a:lnTo>
                    <a:pt x="1204886" y="1219200"/>
                  </a:lnTo>
                  <a:lnTo>
                    <a:pt x="1218788" y="1231900"/>
                  </a:lnTo>
                  <a:close/>
                </a:path>
                <a:path w="2368550" h="2400300">
                  <a:moveTo>
                    <a:pt x="1374987" y="1041400"/>
                  </a:moveTo>
                  <a:lnTo>
                    <a:pt x="1359464" y="1041400"/>
                  </a:lnTo>
                  <a:lnTo>
                    <a:pt x="1344597" y="1028700"/>
                  </a:lnTo>
                  <a:lnTo>
                    <a:pt x="1391706" y="1028700"/>
                  </a:lnTo>
                  <a:lnTo>
                    <a:pt x="1374987" y="1041400"/>
                  </a:lnTo>
                  <a:close/>
                </a:path>
                <a:path w="2368550" h="2400300">
                  <a:moveTo>
                    <a:pt x="698708" y="1130300"/>
                  </a:moveTo>
                  <a:lnTo>
                    <a:pt x="694764" y="1130300"/>
                  </a:lnTo>
                  <a:lnTo>
                    <a:pt x="682640" y="1054100"/>
                  </a:lnTo>
                  <a:lnTo>
                    <a:pt x="689960" y="1066800"/>
                  </a:lnTo>
                  <a:lnTo>
                    <a:pt x="695395" y="1079500"/>
                  </a:lnTo>
                  <a:lnTo>
                    <a:pt x="698469" y="1104900"/>
                  </a:lnTo>
                  <a:lnTo>
                    <a:pt x="698708" y="1130300"/>
                  </a:lnTo>
                  <a:close/>
                </a:path>
                <a:path w="2368550" h="2400300">
                  <a:moveTo>
                    <a:pt x="1421627" y="1181100"/>
                  </a:moveTo>
                  <a:lnTo>
                    <a:pt x="1398040" y="1181100"/>
                  </a:lnTo>
                  <a:lnTo>
                    <a:pt x="1417280" y="1168400"/>
                  </a:lnTo>
                  <a:lnTo>
                    <a:pt x="1444305" y="1143000"/>
                  </a:lnTo>
                  <a:lnTo>
                    <a:pt x="1466558" y="1130300"/>
                  </a:lnTo>
                  <a:lnTo>
                    <a:pt x="1484332" y="1092200"/>
                  </a:lnTo>
                  <a:lnTo>
                    <a:pt x="1497919" y="1054100"/>
                  </a:lnTo>
                  <a:lnTo>
                    <a:pt x="1511584" y="1054100"/>
                  </a:lnTo>
                  <a:lnTo>
                    <a:pt x="1506097" y="1079500"/>
                  </a:lnTo>
                  <a:lnTo>
                    <a:pt x="1495083" y="1104900"/>
                  </a:lnTo>
                  <a:lnTo>
                    <a:pt x="1481315" y="1117600"/>
                  </a:lnTo>
                  <a:lnTo>
                    <a:pt x="1464822" y="1143000"/>
                  </a:lnTo>
                  <a:lnTo>
                    <a:pt x="1451361" y="1155700"/>
                  </a:lnTo>
                  <a:lnTo>
                    <a:pt x="1436937" y="1168400"/>
                  </a:lnTo>
                  <a:lnTo>
                    <a:pt x="1421627" y="1181100"/>
                  </a:lnTo>
                  <a:close/>
                </a:path>
                <a:path w="2368550" h="2400300">
                  <a:moveTo>
                    <a:pt x="1270721" y="1092200"/>
                  </a:moveTo>
                  <a:lnTo>
                    <a:pt x="1270018" y="1092200"/>
                  </a:lnTo>
                  <a:lnTo>
                    <a:pt x="1269920" y="1091692"/>
                  </a:lnTo>
                  <a:lnTo>
                    <a:pt x="1270721" y="1092200"/>
                  </a:lnTo>
                  <a:close/>
                </a:path>
                <a:path w="2368550" h="2400300">
                  <a:moveTo>
                    <a:pt x="1288156" y="1104900"/>
                  </a:moveTo>
                  <a:lnTo>
                    <a:pt x="1270721" y="1092200"/>
                  </a:lnTo>
                  <a:lnTo>
                    <a:pt x="1284045" y="1092200"/>
                  </a:lnTo>
                  <a:lnTo>
                    <a:pt x="1288156" y="1104900"/>
                  </a:lnTo>
                  <a:close/>
                </a:path>
                <a:path w="2368550" h="2400300">
                  <a:moveTo>
                    <a:pt x="1284841" y="1181100"/>
                  </a:moveTo>
                  <a:lnTo>
                    <a:pt x="1244093" y="1181100"/>
                  </a:lnTo>
                  <a:lnTo>
                    <a:pt x="1224236" y="1168400"/>
                  </a:lnTo>
                  <a:lnTo>
                    <a:pt x="1205805" y="1155700"/>
                  </a:lnTo>
                  <a:lnTo>
                    <a:pt x="1193778" y="1143000"/>
                  </a:lnTo>
                  <a:lnTo>
                    <a:pt x="1187670" y="1130300"/>
                  </a:lnTo>
                  <a:lnTo>
                    <a:pt x="1175354" y="1130300"/>
                  </a:lnTo>
                  <a:lnTo>
                    <a:pt x="1169862" y="1117600"/>
                  </a:lnTo>
                  <a:lnTo>
                    <a:pt x="1164691" y="1117600"/>
                  </a:lnTo>
                  <a:lnTo>
                    <a:pt x="1159624" y="1104900"/>
                  </a:lnTo>
                  <a:lnTo>
                    <a:pt x="1187655" y="1104900"/>
                  </a:lnTo>
                  <a:lnTo>
                    <a:pt x="1202373" y="1130300"/>
                  </a:lnTo>
                  <a:lnTo>
                    <a:pt x="1218630" y="1143000"/>
                  </a:lnTo>
                  <a:lnTo>
                    <a:pt x="1235915" y="1143000"/>
                  </a:lnTo>
                  <a:lnTo>
                    <a:pt x="1253717" y="1155700"/>
                  </a:lnTo>
                  <a:lnTo>
                    <a:pt x="1263870" y="1168400"/>
                  </a:lnTo>
                  <a:lnTo>
                    <a:pt x="1274239" y="1168400"/>
                  </a:lnTo>
                  <a:lnTo>
                    <a:pt x="1284841" y="1181100"/>
                  </a:lnTo>
                  <a:close/>
                </a:path>
                <a:path w="2368550" h="2400300">
                  <a:moveTo>
                    <a:pt x="734734" y="1727200"/>
                  </a:moveTo>
                  <a:lnTo>
                    <a:pt x="728529" y="1727200"/>
                  </a:lnTo>
                  <a:lnTo>
                    <a:pt x="738249" y="1689100"/>
                  </a:lnTo>
                  <a:lnTo>
                    <a:pt x="744707" y="1676400"/>
                  </a:lnTo>
                  <a:lnTo>
                    <a:pt x="751107" y="1651000"/>
                  </a:lnTo>
                  <a:lnTo>
                    <a:pt x="756353" y="1638300"/>
                  </a:lnTo>
                  <a:lnTo>
                    <a:pt x="761532" y="1612900"/>
                  </a:lnTo>
                  <a:lnTo>
                    <a:pt x="771847" y="1574800"/>
                  </a:lnTo>
                  <a:lnTo>
                    <a:pt x="774009" y="1574800"/>
                  </a:lnTo>
                  <a:lnTo>
                    <a:pt x="776203" y="1562100"/>
                  </a:lnTo>
                  <a:lnTo>
                    <a:pt x="778327" y="1562100"/>
                  </a:lnTo>
                  <a:lnTo>
                    <a:pt x="780277" y="1549400"/>
                  </a:lnTo>
                  <a:lnTo>
                    <a:pt x="786490" y="1524000"/>
                  </a:lnTo>
                  <a:lnTo>
                    <a:pt x="792636" y="1498600"/>
                  </a:lnTo>
                  <a:lnTo>
                    <a:pt x="798705" y="1473200"/>
                  </a:lnTo>
                  <a:lnTo>
                    <a:pt x="805671" y="1447800"/>
                  </a:lnTo>
                  <a:lnTo>
                    <a:pt x="804746" y="1447800"/>
                  </a:lnTo>
                  <a:lnTo>
                    <a:pt x="807721" y="1422400"/>
                  </a:lnTo>
                  <a:lnTo>
                    <a:pt x="810820" y="1397000"/>
                  </a:lnTo>
                  <a:lnTo>
                    <a:pt x="813631" y="1371600"/>
                  </a:lnTo>
                  <a:lnTo>
                    <a:pt x="815743" y="1346200"/>
                  </a:lnTo>
                  <a:lnTo>
                    <a:pt x="816326" y="1320800"/>
                  </a:lnTo>
                  <a:lnTo>
                    <a:pt x="816011" y="1308100"/>
                  </a:lnTo>
                  <a:lnTo>
                    <a:pt x="815135" y="1295400"/>
                  </a:lnTo>
                  <a:lnTo>
                    <a:pt x="814036" y="1270000"/>
                  </a:lnTo>
                  <a:lnTo>
                    <a:pt x="812696" y="1257300"/>
                  </a:lnTo>
                  <a:lnTo>
                    <a:pt x="811104" y="1231900"/>
                  </a:lnTo>
                  <a:lnTo>
                    <a:pt x="809158" y="1206500"/>
                  </a:lnTo>
                  <a:lnTo>
                    <a:pt x="806757" y="1193800"/>
                  </a:lnTo>
                  <a:lnTo>
                    <a:pt x="803928" y="1168400"/>
                  </a:lnTo>
                  <a:lnTo>
                    <a:pt x="800498" y="1155277"/>
                  </a:lnTo>
                  <a:lnTo>
                    <a:pt x="797148" y="1143000"/>
                  </a:lnTo>
                  <a:lnTo>
                    <a:pt x="793869" y="1117600"/>
                  </a:lnTo>
                  <a:lnTo>
                    <a:pt x="800548" y="1130300"/>
                  </a:lnTo>
                  <a:lnTo>
                    <a:pt x="806235" y="1143000"/>
                  </a:lnTo>
                  <a:lnTo>
                    <a:pt x="810561" y="1155700"/>
                  </a:lnTo>
                  <a:lnTo>
                    <a:pt x="813159" y="1168400"/>
                  </a:lnTo>
                  <a:lnTo>
                    <a:pt x="813905" y="1168400"/>
                  </a:lnTo>
                  <a:lnTo>
                    <a:pt x="815367" y="1181100"/>
                  </a:lnTo>
                  <a:lnTo>
                    <a:pt x="819418" y="1206500"/>
                  </a:lnTo>
                  <a:lnTo>
                    <a:pt x="820909" y="1206500"/>
                  </a:lnTo>
                  <a:lnTo>
                    <a:pt x="822235" y="1219200"/>
                  </a:lnTo>
                  <a:lnTo>
                    <a:pt x="824385" y="1244600"/>
                  </a:lnTo>
                  <a:lnTo>
                    <a:pt x="826502" y="1257300"/>
                  </a:lnTo>
                  <a:lnTo>
                    <a:pt x="828270" y="1270000"/>
                  </a:lnTo>
                  <a:lnTo>
                    <a:pt x="829377" y="1295400"/>
                  </a:lnTo>
                  <a:lnTo>
                    <a:pt x="830096" y="1308100"/>
                  </a:lnTo>
                  <a:lnTo>
                    <a:pt x="830731" y="1320800"/>
                  </a:lnTo>
                  <a:lnTo>
                    <a:pt x="830431" y="1333500"/>
                  </a:lnTo>
                  <a:lnTo>
                    <a:pt x="828344" y="1346200"/>
                  </a:lnTo>
                  <a:lnTo>
                    <a:pt x="827111" y="1346200"/>
                  </a:lnTo>
                  <a:lnTo>
                    <a:pt x="826639" y="1358900"/>
                  </a:lnTo>
                  <a:lnTo>
                    <a:pt x="827379" y="1384300"/>
                  </a:lnTo>
                  <a:lnTo>
                    <a:pt x="825592" y="1409700"/>
                  </a:lnTo>
                  <a:lnTo>
                    <a:pt x="821861" y="1435100"/>
                  </a:lnTo>
                  <a:lnTo>
                    <a:pt x="812338" y="1473200"/>
                  </a:lnTo>
                  <a:lnTo>
                    <a:pt x="808939" y="1485900"/>
                  </a:lnTo>
                  <a:lnTo>
                    <a:pt x="805429" y="1511300"/>
                  </a:lnTo>
                  <a:lnTo>
                    <a:pt x="801077" y="1524000"/>
                  </a:lnTo>
                  <a:lnTo>
                    <a:pt x="787740" y="1562100"/>
                  </a:lnTo>
                  <a:lnTo>
                    <a:pt x="774056" y="1600200"/>
                  </a:lnTo>
                  <a:lnTo>
                    <a:pt x="746381" y="1689100"/>
                  </a:lnTo>
                  <a:lnTo>
                    <a:pt x="740871" y="1701800"/>
                  </a:lnTo>
                  <a:lnTo>
                    <a:pt x="737960" y="1714500"/>
                  </a:lnTo>
                  <a:lnTo>
                    <a:pt x="734734" y="1727200"/>
                  </a:lnTo>
                  <a:close/>
                </a:path>
                <a:path w="2368550" h="2400300">
                  <a:moveTo>
                    <a:pt x="1376677" y="1130300"/>
                  </a:moveTo>
                  <a:lnTo>
                    <a:pt x="1353414" y="1130300"/>
                  </a:lnTo>
                  <a:lnTo>
                    <a:pt x="1341354" y="1117600"/>
                  </a:lnTo>
                  <a:lnTo>
                    <a:pt x="1388557" y="1117600"/>
                  </a:lnTo>
                  <a:lnTo>
                    <a:pt x="1376677" y="1130300"/>
                  </a:lnTo>
                  <a:close/>
                </a:path>
                <a:path w="2368550" h="2400300">
                  <a:moveTo>
                    <a:pt x="738291" y="1155700"/>
                  </a:moveTo>
                  <a:lnTo>
                    <a:pt x="737927" y="1155700"/>
                  </a:lnTo>
                  <a:lnTo>
                    <a:pt x="738371" y="1155277"/>
                  </a:lnTo>
                  <a:lnTo>
                    <a:pt x="738291" y="1155700"/>
                  </a:lnTo>
                  <a:close/>
                </a:path>
                <a:path w="2368550" h="2400300">
                  <a:moveTo>
                    <a:pt x="510580" y="1168400"/>
                  </a:moveTo>
                  <a:lnTo>
                    <a:pt x="490002" y="1168400"/>
                  </a:lnTo>
                  <a:lnTo>
                    <a:pt x="497520" y="1155700"/>
                  </a:lnTo>
                  <a:lnTo>
                    <a:pt x="506517" y="1155700"/>
                  </a:lnTo>
                  <a:lnTo>
                    <a:pt x="510580" y="1168400"/>
                  </a:lnTo>
                  <a:close/>
                </a:path>
                <a:path w="2368550" h="2400300">
                  <a:moveTo>
                    <a:pt x="695809" y="1358900"/>
                  </a:moveTo>
                  <a:lnTo>
                    <a:pt x="655940" y="1358900"/>
                  </a:lnTo>
                  <a:lnTo>
                    <a:pt x="659043" y="1346200"/>
                  </a:lnTo>
                  <a:lnTo>
                    <a:pt x="661019" y="1346200"/>
                  </a:lnTo>
                  <a:lnTo>
                    <a:pt x="659298" y="1333500"/>
                  </a:lnTo>
                  <a:lnTo>
                    <a:pt x="659014" y="1333500"/>
                  </a:lnTo>
                  <a:lnTo>
                    <a:pt x="661050" y="1320800"/>
                  </a:lnTo>
                  <a:lnTo>
                    <a:pt x="664072" y="1320800"/>
                  </a:lnTo>
                  <a:lnTo>
                    <a:pt x="666745" y="1308100"/>
                  </a:lnTo>
                  <a:lnTo>
                    <a:pt x="674786" y="1295400"/>
                  </a:lnTo>
                  <a:lnTo>
                    <a:pt x="682772" y="1270000"/>
                  </a:lnTo>
                  <a:lnTo>
                    <a:pt x="690958" y="1244600"/>
                  </a:lnTo>
                  <a:lnTo>
                    <a:pt x="699597" y="1219200"/>
                  </a:lnTo>
                  <a:lnTo>
                    <a:pt x="704438" y="1206500"/>
                  </a:lnTo>
                  <a:lnTo>
                    <a:pt x="708565" y="1193800"/>
                  </a:lnTo>
                  <a:lnTo>
                    <a:pt x="714087" y="1181100"/>
                  </a:lnTo>
                  <a:lnTo>
                    <a:pt x="723117" y="1168400"/>
                  </a:lnTo>
                  <a:lnTo>
                    <a:pt x="727503" y="1155700"/>
                  </a:lnTo>
                  <a:lnTo>
                    <a:pt x="736309" y="1155700"/>
                  </a:lnTo>
                  <a:lnTo>
                    <a:pt x="735158" y="1168400"/>
                  </a:lnTo>
                  <a:lnTo>
                    <a:pt x="729074" y="1181100"/>
                  </a:lnTo>
                  <a:lnTo>
                    <a:pt x="725169" y="1193800"/>
                  </a:lnTo>
                  <a:lnTo>
                    <a:pt x="721026" y="1206500"/>
                  </a:lnTo>
                  <a:lnTo>
                    <a:pt x="716482" y="1219200"/>
                  </a:lnTo>
                  <a:lnTo>
                    <a:pt x="709307" y="1231900"/>
                  </a:lnTo>
                  <a:lnTo>
                    <a:pt x="702974" y="1257300"/>
                  </a:lnTo>
                  <a:lnTo>
                    <a:pt x="698230" y="1270000"/>
                  </a:lnTo>
                  <a:lnTo>
                    <a:pt x="695820" y="1295400"/>
                  </a:lnTo>
                  <a:lnTo>
                    <a:pt x="694657" y="1295400"/>
                  </a:lnTo>
                  <a:lnTo>
                    <a:pt x="687476" y="1320800"/>
                  </a:lnTo>
                  <a:lnTo>
                    <a:pt x="687588" y="1333500"/>
                  </a:lnTo>
                  <a:lnTo>
                    <a:pt x="692380" y="1346200"/>
                  </a:lnTo>
                  <a:lnTo>
                    <a:pt x="695809" y="1358900"/>
                  </a:lnTo>
                  <a:close/>
                </a:path>
                <a:path w="2368550" h="2400300">
                  <a:moveTo>
                    <a:pt x="2311570" y="1181100"/>
                  </a:moveTo>
                  <a:lnTo>
                    <a:pt x="2291736" y="1181100"/>
                  </a:lnTo>
                  <a:lnTo>
                    <a:pt x="2293575" y="1168400"/>
                  </a:lnTo>
                  <a:lnTo>
                    <a:pt x="2295608" y="1168400"/>
                  </a:lnTo>
                  <a:lnTo>
                    <a:pt x="2297510" y="1155700"/>
                  </a:lnTo>
                  <a:lnTo>
                    <a:pt x="2311113" y="1155700"/>
                  </a:lnTo>
                  <a:lnTo>
                    <a:pt x="2312379" y="1168400"/>
                  </a:lnTo>
                  <a:lnTo>
                    <a:pt x="2311570" y="1181100"/>
                  </a:lnTo>
                  <a:close/>
                </a:path>
                <a:path w="2368550" h="2400300">
                  <a:moveTo>
                    <a:pt x="489881" y="1206500"/>
                  </a:moveTo>
                  <a:lnTo>
                    <a:pt x="481046" y="1206500"/>
                  </a:lnTo>
                  <a:lnTo>
                    <a:pt x="482907" y="1193800"/>
                  </a:lnTo>
                  <a:lnTo>
                    <a:pt x="484665" y="1181100"/>
                  </a:lnTo>
                  <a:lnTo>
                    <a:pt x="486374" y="1168400"/>
                  </a:lnTo>
                  <a:lnTo>
                    <a:pt x="509751" y="1168400"/>
                  </a:lnTo>
                  <a:lnTo>
                    <a:pt x="509078" y="1181100"/>
                  </a:lnTo>
                  <a:lnTo>
                    <a:pt x="508703" y="1193800"/>
                  </a:lnTo>
                  <a:lnTo>
                    <a:pt x="492485" y="1193800"/>
                  </a:lnTo>
                  <a:lnTo>
                    <a:pt x="489881" y="1206500"/>
                  </a:lnTo>
                  <a:close/>
                </a:path>
                <a:path w="2368550" h="2400300">
                  <a:moveTo>
                    <a:pt x="1391711" y="1193800"/>
                  </a:moveTo>
                  <a:lnTo>
                    <a:pt x="1287822" y="1193800"/>
                  </a:lnTo>
                  <a:lnTo>
                    <a:pt x="1265311" y="1181100"/>
                  </a:lnTo>
                  <a:lnTo>
                    <a:pt x="1405508" y="1181100"/>
                  </a:lnTo>
                  <a:lnTo>
                    <a:pt x="1391711" y="1193800"/>
                  </a:lnTo>
                  <a:close/>
                </a:path>
                <a:path w="2368550" h="2400300">
                  <a:moveTo>
                    <a:pt x="2148165" y="1511300"/>
                  </a:moveTo>
                  <a:lnTo>
                    <a:pt x="2132819" y="1511300"/>
                  </a:lnTo>
                  <a:lnTo>
                    <a:pt x="2133392" y="1498600"/>
                  </a:lnTo>
                  <a:lnTo>
                    <a:pt x="2135928" y="1498600"/>
                  </a:lnTo>
                  <a:lnTo>
                    <a:pt x="2148437" y="1485900"/>
                  </a:lnTo>
                  <a:lnTo>
                    <a:pt x="2171328" y="1460397"/>
                  </a:lnTo>
                  <a:lnTo>
                    <a:pt x="2183440" y="1447800"/>
                  </a:lnTo>
                  <a:lnTo>
                    <a:pt x="2192930" y="1435100"/>
                  </a:lnTo>
                  <a:lnTo>
                    <a:pt x="2200450" y="1409700"/>
                  </a:lnTo>
                  <a:lnTo>
                    <a:pt x="2208429" y="1397000"/>
                  </a:lnTo>
                  <a:lnTo>
                    <a:pt x="2219299" y="1384300"/>
                  </a:lnTo>
                  <a:lnTo>
                    <a:pt x="2224179" y="1371600"/>
                  </a:lnTo>
                  <a:lnTo>
                    <a:pt x="2232949" y="1358900"/>
                  </a:lnTo>
                  <a:lnTo>
                    <a:pt x="2241486" y="1346200"/>
                  </a:lnTo>
                  <a:lnTo>
                    <a:pt x="2245672" y="1320800"/>
                  </a:lnTo>
                  <a:lnTo>
                    <a:pt x="2252496" y="1320800"/>
                  </a:lnTo>
                  <a:lnTo>
                    <a:pt x="2256869" y="1308100"/>
                  </a:lnTo>
                  <a:lnTo>
                    <a:pt x="2260227" y="1295400"/>
                  </a:lnTo>
                  <a:lnTo>
                    <a:pt x="2264007" y="1282700"/>
                  </a:lnTo>
                  <a:lnTo>
                    <a:pt x="2272423" y="1257300"/>
                  </a:lnTo>
                  <a:lnTo>
                    <a:pt x="2279782" y="1231900"/>
                  </a:lnTo>
                  <a:lnTo>
                    <a:pt x="2285855" y="1206500"/>
                  </a:lnTo>
                  <a:lnTo>
                    <a:pt x="2290415" y="1181100"/>
                  </a:lnTo>
                  <a:lnTo>
                    <a:pt x="2309749" y="1181100"/>
                  </a:lnTo>
                  <a:lnTo>
                    <a:pt x="2307981" y="1193800"/>
                  </a:lnTo>
                  <a:lnTo>
                    <a:pt x="2306242" y="1206500"/>
                  </a:lnTo>
                  <a:lnTo>
                    <a:pt x="2304422" y="1219200"/>
                  </a:lnTo>
                  <a:lnTo>
                    <a:pt x="2302096" y="1231900"/>
                  </a:lnTo>
                  <a:lnTo>
                    <a:pt x="2298840" y="1231900"/>
                  </a:lnTo>
                  <a:lnTo>
                    <a:pt x="2294428" y="1244600"/>
                  </a:lnTo>
                  <a:lnTo>
                    <a:pt x="2290368" y="1257300"/>
                  </a:lnTo>
                  <a:lnTo>
                    <a:pt x="2286582" y="1270000"/>
                  </a:lnTo>
                  <a:lnTo>
                    <a:pt x="2282993" y="1282700"/>
                  </a:lnTo>
                  <a:lnTo>
                    <a:pt x="2278770" y="1295400"/>
                  </a:lnTo>
                  <a:lnTo>
                    <a:pt x="2273377" y="1308100"/>
                  </a:lnTo>
                  <a:lnTo>
                    <a:pt x="2268746" y="1320800"/>
                  </a:lnTo>
                  <a:lnTo>
                    <a:pt x="2266805" y="1333500"/>
                  </a:lnTo>
                  <a:lnTo>
                    <a:pt x="2257256" y="1346200"/>
                  </a:lnTo>
                  <a:lnTo>
                    <a:pt x="2250977" y="1358900"/>
                  </a:lnTo>
                  <a:lnTo>
                    <a:pt x="2244137" y="1371600"/>
                  </a:lnTo>
                  <a:lnTo>
                    <a:pt x="2232903" y="1384300"/>
                  </a:lnTo>
                  <a:lnTo>
                    <a:pt x="2231250" y="1397000"/>
                  </a:lnTo>
                  <a:lnTo>
                    <a:pt x="2230122" y="1397000"/>
                  </a:lnTo>
                  <a:lnTo>
                    <a:pt x="2227231" y="1409700"/>
                  </a:lnTo>
                  <a:lnTo>
                    <a:pt x="2224436" y="1409700"/>
                  </a:lnTo>
                  <a:lnTo>
                    <a:pt x="2221238" y="1422400"/>
                  </a:lnTo>
                  <a:lnTo>
                    <a:pt x="2217139" y="1422400"/>
                  </a:lnTo>
                  <a:lnTo>
                    <a:pt x="2209721" y="1435100"/>
                  </a:lnTo>
                  <a:lnTo>
                    <a:pt x="2203749" y="1435100"/>
                  </a:lnTo>
                  <a:lnTo>
                    <a:pt x="2198058" y="1447800"/>
                  </a:lnTo>
                  <a:lnTo>
                    <a:pt x="2191483" y="1460500"/>
                  </a:lnTo>
                  <a:lnTo>
                    <a:pt x="2170036" y="1485900"/>
                  </a:lnTo>
                  <a:lnTo>
                    <a:pt x="2159212" y="1498600"/>
                  </a:lnTo>
                  <a:lnTo>
                    <a:pt x="2148165" y="1511300"/>
                  </a:lnTo>
                  <a:close/>
                </a:path>
                <a:path w="2368550" h="2400300">
                  <a:moveTo>
                    <a:pt x="508188" y="1219200"/>
                  </a:moveTo>
                  <a:lnTo>
                    <a:pt x="503713" y="1219200"/>
                  </a:lnTo>
                  <a:lnTo>
                    <a:pt x="498629" y="1193800"/>
                  </a:lnTo>
                  <a:lnTo>
                    <a:pt x="508703" y="1193800"/>
                  </a:lnTo>
                  <a:lnTo>
                    <a:pt x="508461" y="1206500"/>
                  </a:lnTo>
                  <a:lnTo>
                    <a:pt x="508188" y="1219200"/>
                  </a:lnTo>
                  <a:close/>
                </a:path>
                <a:path w="2368550" h="2400300">
                  <a:moveTo>
                    <a:pt x="486046" y="1219200"/>
                  </a:moveTo>
                  <a:lnTo>
                    <a:pt x="421612" y="1219200"/>
                  </a:lnTo>
                  <a:lnTo>
                    <a:pt x="433767" y="1206500"/>
                  </a:lnTo>
                  <a:lnTo>
                    <a:pt x="488505" y="1206500"/>
                  </a:lnTo>
                  <a:lnTo>
                    <a:pt x="486046" y="1219200"/>
                  </a:lnTo>
                  <a:close/>
                </a:path>
                <a:path w="2368550" h="2400300">
                  <a:moveTo>
                    <a:pt x="1502506" y="1219200"/>
                  </a:moveTo>
                  <a:lnTo>
                    <a:pt x="1491268" y="1219200"/>
                  </a:lnTo>
                  <a:lnTo>
                    <a:pt x="1497863" y="1206500"/>
                  </a:lnTo>
                  <a:lnTo>
                    <a:pt x="1504994" y="1206500"/>
                  </a:lnTo>
                  <a:lnTo>
                    <a:pt x="1502506" y="1219200"/>
                  </a:lnTo>
                  <a:close/>
                </a:path>
                <a:path w="2368550" h="2400300">
                  <a:moveTo>
                    <a:pt x="428414" y="1231900"/>
                  </a:moveTo>
                  <a:lnTo>
                    <a:pt x="398750" y="1231900"/>
                  </a:lnTo>
                  <a:lnTo>
                    <a:pt x="408282" y="1219200"/>
                  </a:lnTo>
                  <a:lnTo>
                    <a:pt x="435738" y="1219200"/>
                  </a:lnTo>
                  <a:lnTo>
                    <a:pt x="428414" y="1231900"/>
                  </a:lnTo>
                  <a:close/>
                </a:path>
                <a:path w="2368550" h="2400300">
                  <a:moveTo>
                    <a:pt x="462073" y="1244600"/>
                  </a:moveTo>
                  <a:lnTo>
                    <a:pt x="451606" y="1244600"/>
                  </a:lnTo>
                  <a:lnTo>
                    <a:pt x="453682" y="1231900"/>
                  </a:lnTo>
                  <a:lnTo>
                    <a:pt x="459733" y="1219200"/>
                  </a:lnTo>
                  <a:lnTo>
                    <a:pt x="461064" y="1231900"/>
                  </a:lnTo>
                  <a:lnTo>
                    <a:pt x="461941" y="1231900"/>
                  </a:lnTo>
                  <a:lnTo>
                    <a:pt x="462073" y="1244600"/>
                  </a:lnTo>
                  <a:close/>
                </a:path>
                <a:path w="2368550" h="2400300">
                  <a:moveTo>
                    <a:pt x="480280" y="1231900"/>
                  </a:moveTo>
                  <a:lnTo>
                    <a:pt x="471553" y="1231900"/>
                  </a:lnTo>
                  <a:lnTo>
                    <a:pt x="474387" y="1219200"/>
                  </a:lnTo>
                  <a:lnTo>
                    <a:pt x="482916" y="1219200"/>
                  </a:lnTo>
                  <a:lnTo>
                    <a:pt x="480280" y="1231900"/>
                  </a:lnTo>
                  <a:close/>
                </a:path>
                <a:path w="2368550" h="2400300">
                  <a:moveTo>
                    <a:pt x="1477631" y="1231900"/>
                  </a:moveTo>
                  <a:lnTo>
                    <a:pt x="1467014" y="1231900"/>
                  </a:lnTo>
                  <a:lnTo>
                    <a:pt x="1478652" y="1219200"/>
                  </a:lnTo>
                  <a:lnTo>
                    <a:pt x="1487555" y="1219200"/>
                  </a:lnTo>
                  <a:lnTo>
                    <a:pt x="1477631" y="1231900"/>
                  </a:lnTo>
                  <a:close/>
                </a:path>
                <a:path w="2368550" h="2400300">
                  <a:moveTo>
                    <a:pt x="256110" y="1460500"/>
                  </a:moveTo>
                  <a:lnTo>
                    <a:pt x="245627" y="1460500"/>
                  </a:lnTo>
                  <a:lnTo>
                    <a:pt x="248771" y="1447800"/>
                  </a:lnTo>
                  <a:lnTo>
                    <a:pt x="251576" y="1435100"/>
                  </a:lnTo>
                  <a:lnTo>
                    <a:pt x="259261" y="1435100"/>
                  </a:lnTo>
                  <a:lnTo>
                    <a:pt x="268724" y="1422400"/>
                  </a:lnTo>
                  <a:lnTo>
                    <a:pt x="278365" y="1409700"/>
                  </a:lnTo>
                  <a:lnTo>
                    <a:pt x="287915" y="1397000"/>
                  </a:lnTo>
                  <a:lnTo>
                    <a:pt x="297107" y="1397000"/>
                  </a:lnTo>
                  <a:lnTo>
                    <a:pt x="314311" y="1371600"/>
                  </a:lnTo>
                  <a:lnTo>
                    <a:pt x="331624" y="1358900"/>
                  </a:lnTo>
                  <a:lnTo>
                    <a:pt x="347219" y="1333500"/>
                  </a:lnTo>
                  <a:lnTo>
                    <a:pt x="359267" y="1320800"/>
                  </a:lnTo>
                  <a:lnTo>
                    <a:pt x="365126" y="1295400"/>
                  </a:lnTo>
                  <a:lnTo>
                    <a:pt x="370550" y="1295400"/>
                  </a:lnTo>
                  <a:lnTo>
                    <a:pt x="378094" y="1282700"/>
                  </a:lnTo>
                  <a:lnTo>
                    <a:pt x="382202" y="1270000"/>
                  </a:lnTo>
                  <a:lnTo>
                    <a:pt x="384681" y="1257300"/>
                  </a:lnTo>
                  <a:lnTo>
                    <a:pt x="387334" y="1244600"/>
                  </a:lnTo>
                  <a:lnTo>
                    <a:pt x="392079" y="1231900"/>
                  </a:lnTo>
                  <a:lnTo>
                    <a:pt x="416071" y="1231900"/>
                  </a:lnTo>
                  <a:lnTo>
                    <a:pt x="411281" y="1244600"/>
                  </a:lnTo>
                  <a:lnTo>
                    <a:pt x="408068" y="1244600"/>
                  </a:lnTo>
                  <a:lnTo>
                    <a:pt x="402859" y="1270000"/>
                  </a:lnTo>
                  <a:lnTo>
                    <a:pt x="396300" y="1282700"/>
                  </a:lnTo>
                  <a:lnTo>
                    <a:pt x="388073" y="1308100"/>
                  </a:lnTo>
                  <a:lnTo>
                    <a:pt x="377859" y="1320800"/>
                  </a:lnTo>
                  <a:lnTo>
                    <a:pt x="368033" y="1333500"/>
                  </a:lnTo>
                  <a:lnTo>
                    <a:pt x="347693" y="1358900"/>
                  </a:lnTo>
                  <a:lnTo>
                    <a:pt x="337722" y="1384300"/>
                  </a:lnTo>
                  <a:lnTo>
                    <a:pt x="330193" y="1384300"/>
                  </a:lnTo>
                  <a:lnTo>
                    <a:pt x="322892" y="1397000"/>
                  </a:lnTo>
                  <a:lnTo>
                    <a:pt x="315682" y="1409700"/>
                  </a:lnTo>
                  <a:lnTo>
                    <a:pt x="308426" y="1422400"/>
                  </a:lnTo>
                  <a:lnTo>
                    <a:pt x="286498" y="1422400"/>
                  </a:lnTo>
                  <a:lnTo>
                    <a:pt x="280766" y="1435100"/>
                  </a:lnTo>
                  <a:lnTo>
                    <a:pt x="274855" y="1447800"/>
                  </a:lnTo>
                  <a:lnTo>
                    <a:pt x="267169" y="1447800"/>
                  </a:lnTo>
                  <a:lnTo>
                    <a:pt x="256110" y="1460500"/>
                  </a:lnTo>
                  <a:close/>
                </a:path>
                <a:path w="2368550" h="2400300">
                  <a:moveTo>
                    <a:pt x="474787" y="1244600"/>
                  </a:moveTo>
                  <a:lnTo>
                    <a:pt x="471238" y="1231900"/>
                  </a:lnTo>
                  <a:lnTo>
                    <a:pt x="477711" y="1231900"/>
                  </a:lnTo>
                  <a:lnTo>
                    <a:pt x="474787" y="1244600"/>
                  </a:lnTo>
                  <a:close/>
                </a:path>
                <a:path w="2368550" h="2400300">
                  <a:moveTo>
                    <a:pt x="1238000" y="1244600"/>
                  </a:moveTo>
                  <a:lnTo>
                    <a:pt x="1198788" y="1244600"/>
                  </a:lnTo>
                  <a:lnTo>
                    <a:pt x="1189832" y="1231900"/>
                  </a:lnTo>
                  <a:lnTo>
                    <a:pt x="1225572" y="1231900"/>
                  </a:lnTo>
                  <a:lnTo>
                    <a:pt x="1238000" y="1244600"/>
                  </a:lnTo>
                  <a:close/>
                </a:path>
                <a:path w="2368550" h="2400300">
                  <a:moveTo>
                    <a:pt x="1437023" y="1244600"/>
                  </a:moveTo>
                  <a:lnTo>
                    <a:pt x="1404397" y="1244600"/>
                  </a:lnTo>
                  <a:lnTo>
                    <a:pt x="1431456" y="1231900"/>
                  </a:lnTo>
                  <a:lnTo>
                    <a:pt x="1457166" y="1231900"/>
                  </a:lnTo>
                  <a:lnTo>
                    <a:pt x="1437023" y="1244600"/>
                  </a:lnTo>
                  <a:close/>
                </a:path>
                <a:path w="2368550" h="2400300">
                  <a:moveTo>
                    <a:pt x="496106" y="1282700"/>
                  </a:moveTo>
                  <a:lnTo>
                    <a:pt x="470216" y="1282700"/>
                  </a:lnTo>
                  <a:lnTo>
                    <a:pt x="462057" y="1270000"/>
                  </a:lnTo>
                  <a:lnTo>
                    <a:pt x="455652" y="1257300"/>
                  </a:lnTo>
                  <a:lnTo>
                    <a:pt x="452574" y="1244600"/>
                  </a:lnTo>
                  <a:lnTo>
                    <a:pt x="464397" y="1244600"/>
                  </a:lnTo>
                  <a:lnTo>
                    <a:pt x="468632" y="1257300"/>
                  </a:lnTo>
                  <a:lnTo>
                    <a:pt x="474500" y="1257300"/>
                  </a:lnTo>
                  <a:lnTo>
                    <a:pt x="484985" y="1270000"/>
                  </a:lnTo>
                  <a:lnTo>
                    <a:pt x="496106" y="1282700"/>
                  </a:lnTo>
                  <a:close/>
                </a:path>
                <a:path w="2368550" h="2400300">
                  <a:moveTo>
                    <a:pt x="1396281" y="1257300"/>
                  </a:moveTo>
                  <a:lnTo>
                    <a:pt x="1250923" y="1257300"/>
                  </a:lnTo>
                  <a:lnTo>
                    <a:pt x="1241830" y="1244600"/>
                  </a:lnTo>
                  <a:lnTo>
                    <a:pt x="1416730" y="1244600"/>
                  </a:lnTo>
                  <a:lnTo>
                    <a:pt x="1396281" y="1257300"/>
                  </a:lnTo>
                  <a:close/>
                </a:path>
                <a:path w="2368550" h="2400300">
                  <a:moveTo>
                    <a:pt x="1308358" y="1270000"/>
                  </a:moveTo>
                  <a:lnTo>
                    <a:pt x="1295426" y="1257300"/>
                  </a:lnTo>
                  <a:lnTo>
                    <a:pt x="1313263" y="1257300"/>
                  </a:lnTo>
                  <a:lnTo>
                    <a:pt x="1308358" y="1270000"/>
                  </a:lnTo>
                  <a:close/>
                </a:path>
                <a:path w="2368550" h="2400300">
                  <a:moveTo>
                    <a:pt x="1331890" y="1270000"/>
                  </a:moveTo>
                  <a:lnTo>
                    <a:pt x="1316897" y="1257300"/>
                  </a:lnTo>
                  <a:lnTo>
                    <a:pt x="1346669" y="1257300"/>
                  </a:lnTo>
                  <a:lnTo>
                    <a:pt x="1331890" y="1270000"/>
                  </a:lnTo>
                  <a:close/>
                </a:path>
                <a:path w="2368550" h="2400300">
                  <a:moveTo>
                    <a:pt x="552137" y="1320800"/>
                  </a:moveTo>
                  <a:lnTo>
                    <a:pt x="515038" y="1320800"/>
                  </a:lnTo>
                  <a:lnTo>
                    <a:pt x="510044" y="1308100"/>
                  </a:lnTo>
                  <a:lnTo>
                    <a:pt x="499721" y="1295400"/>
                  </a:lnTo>
                  <a:lnTo>
                    <a:pt x="489626" y="1295400"/>
                  </a:lnTo>
                  <a:lnTo>
                    <a:pt x="479586" y="1282700"/>
                  </a:lnTo>
                  <a:lnTo>
                    <a:pt x="507931" y="1282700"/>
                  </a:lnTo>
                  <a:lnTo>
                    <a:pt x="520527" y="1295400"/>
                  </a:lnTo>
                  <a:lnTo>
                    <a:pt x="531532" y="1308100"/>
                  </a:lnTo>
                  <a:lnTo>
                    <a:pt x="541957" y="1308100"/>
                  </a:lnTo>
                  <a:lnTo>
                    <a:pt x="552137" y="1320800"/>
                  </a:lnTo>
                  <a:close/>
                </a:path>
                <a:path w="2368550" h="2400300">
                  <a:moveTo>
                    <a:pt x="1401133" y="1308100"/>
                  </a:moveTo>
                  <a:lnTo>
                    <a:pt x="1389659" y="1308100"/>
                  </a:lnTo>
                  <a:lnTo>
                    <a:pt x="1400012" y="1295400"/>
                  </a:lnTo>
                  <a:lnTo>
                    <a:pt x="1401133" y="1308100"/>
                  </a:lnTo>
                  <a:close/>
                </a:path>
                <a:path w="2368550" h="2400300">
                  <a:moveTo>
                    <a:pt x="1366974" y="1320800"/>
                  </a:moveTo>
                  <a:lnTo>
                    <a:pt x="1354427" y="1320800"/>
                  </a:lnTo>
                  <a:lnTo>
                    <a:pt x="1366008" y="1308100"/>
                  </a:lnTo>
                  <a:lnTo>
                    <a:pt x="1366974" y="1320800"/>
                  </a:lnTo>
                  <a:close/>
                </a:path>
                <a:path w="2368550" h="2400300">
                  <a:moveTo>
                    <a:pt x="702464" y="1422400"/>
                  </a:moveTo>
                  <a:lnTo>
                    <a:pt x="681142" y="1422400"/>
                  </a:lnTo>
                  <a:lnTo>
                    <a:pt x="682658" y="1409700"/>
                  </a:lnTo>
                  <a:lnTo>
                    <a:pt x="684430" y="1397000"/>
                  </a:lnTo>
                  <a:lnTo>
                    <a:pt x="685749" y="1397000"/>
                  </a:lnTo>
                  <a:lnTo>
                    <a:pt x="685534" y="1384300"/>
                  </a:lnTo>
                  <a:lnTo>
                    <a:pt x="684001" y="1371600"/>
                  </a:lnTo>
                  <a:lnTo>
                    <a:pt x="599030" y="1371600"/>
                  </a:lnTo>
                  <a:lnTo>
                    <a:pt x="578078" y="1358900"/>
                  </a:lnTo>
                  <a:lnTo>
                    <a:pt x="558133" y="1346200"/>
                  </a:lnTo>
                  <a:lnTo>
                    <a:pt x="539906" y="1333500"/>
                  </a:lnTo>
                  <a:lnTo>
                    <a:pt x="534190" y="1333500"/>
                  </a:lnTo>
                  <a:lnTo>
                    <a:pt x="526905" y="1320800"/>
                  </a:lnTo>
                  <a:lnTo>
                    <a:pt x="562406" y="1320800"/>
                  </a:lnTo>
                  <a:lnTo>
                    <a:pt x="580983" y="1346200"/>
                  </a:lnTo>
                  <a:lnTo>
                    <a:pt x="590303" y="1346200"/>
                  </a:lnTo>
                  <a:lnTo>
                    <a:pt x="601094" y="1358900"/>
                  </a:lnTo>
                  <a:lnTo>
                    <a:pt x="695809" y="1358900"/>
                  </a:lnTo>
                  <a:lnTo>
                    <a:pt x="699239" y="1371600"/>
                  </a:lnTo>
                  <a:lnTo>
                    <a:pt x="702331" y="1384300"/>
                  </a:lnTo>
                  <a:lnTo>
                    <a:pt x="704190" y="1384300"/>
                  </a:lnTo>
                  <a:lnTo>
                    <a:pt x="704713" y="1397000"/>
                  </a:lnTo>
                  <a:lnTo>
                    <a:pt x="703797" y="1409700"/>
                  </a:lnTo>
                  <a:lnTo>
                    <a:pt x="702464" y="1422400"/>
                  </a:lnTo>
                  <a:close/>
                </a:path>
                <a:path w="2368550" h="2400300">
                  <a:moveTo>
                    <a:pt x="2256823" y="1397000"/>
                  </a:moveTo>
                  <a:lnTo>
                    <a:pt x="2245582" y="1397000"/>
                  </a:lnTo>
                  <a:lnTo>
                    <a:pt x="2245582" y="1384300"/>
                  </a:lnTo>
                  <a:lnTo>
                    <a:pt x="2256823" y="1397000"/>
                  </a:lnTo>
                  <a:close/>
                </a:path>
                <a:path w="2368550" h="2400300">
                  <a:moveTo>
                    <a:pt x="2290397" y="1638300"/>
                  </a:moveTo>
                  <a:lnTo>
                    <a:pt x="2274043" y="1638300"/>
                  </a:lnTo>
                  <a:lnTo>
                    <a:pt x="2268063" y="1612900"/>
                  </a:lnTo>
                  <a:lnTo>
                    <a:pt x="2267172" y="1587500"/>
                  </a:lnTo>
                  <a:lnTo>
                    <a:pt x="2268153" y="1562100"/>
                  </a:lnTo>
                  <a:lnTo>
                    <a:pt x="2267784" y="1549400"/>
                  </a:lnTo>
                  <a:lnTo>
                    <a:pt x="2265979" y="1524000"/>
                  </a:lnTo>
                  <a:lnTo>
                    <a:pt x="2264042" y="1511300"/>
                  </a:lnTo>
                  <a:lnTo>
                    <a:pt x="2262406" y="1485900"/>
                  </a:lnTo>
                  <a:lnTo>
                    <a:pt x="2261507" y="1473200"/>
                  </a:lnTo>
                  <a:lnTo>
                    <a:pt x="2259357" y="1447800"/>
                  </a:lnTo>
                  <a:lnTo>
                    <a:pt x="2254884" y="1435100"/>
                  </a:lnTo>
                  <a:lnTo>
                    <a:pt x="2249754" y="1409700"/>
                  </a:lnTo>
                  <a:lnTo>
                    <a:pt x="2245630" y="1397000"/>
                  </a:lnTo>
                  <a:lnTo>
                    <a:pt x="2254121" y="1397000"/>
                  </a:lnTo>
                  <a:lnTo>
                    <a:pt x="2256967" y="1409700"/>
                  </a:lnTo>
                  <a:lnTo>
                    <a:pt x="2266510" y="1435100"/>
                  </a:lnTo>
                  <a:lnTo>
                    <a:pt x="2273867" y="1447800"/>
                  </a:lnTo>
                  <a:lnTo>
                    <a:pt x="2279403" y="1473200"/>
                  </a:lnTo>
                  <a:lnTo>
                    <a:pt x="2283482" y="1498600"/>
                  </a:lnTo>
                  <a:lnTo>
                    <a:pt x="2286171" y="1524000"/>
                  </a:lnTo>
                  <a:lnTo>
                    <a:pt x="2288728" y="1536700"/>
                  </a:lnTo>
                  <a:lnTo>
                    <a:pt x="2290988" y="1562100"/>
                  </a:lnTo>
                  <a:lnTo>
                    <a:pt x="2292784" y="1574800"/>
                  </a:lnTo>
                  <a:lnTo>
                    <a:pt x="2293728" y="1587500"/>
                  </a:lnTo>
                  <a:lnTo>
                    <a:pt x="2293983" y="1612900"/>
                  </a:lnTo>
                  <a:lnTo>
                    <a:pt x="2293042" y="1625600"/>
                  </a:lnTo>
                  <a:lnTo>
                    <a:pt x="2290397" y="1638300"/>
                  </a:lnTo>
                  <a:close/>
                </a:path>
                <a:path w="2368550" h="2400300">
                  <a:moveTo>
                    <a:pt x="286529" y="1460397"/>
                  </a:moveTo>
                  <a:lnTo>
                    <a:pt x="293557" y="1422400"/>
                  </a:lnTo>
                  <a:lnTo>
                    <a:pt x="308426" y="1422400"/>
                  </a:lnTo>
                  <a:lnTo>
                    <a:pt x="302956" y="1435100"/>
                  </a:lnTo>
                  <a:lnTo>
                    <a:pt x="286529" y="1460397"/>
                  </a:lnTo>
                  <a:close/>
                </a:path>
                <a:path w="2368550" h="2400300">
                  <a:moveTo>
                    <a:pt x="619256" y="1689100"/>
                  </a:moveTo>
                  <a:lnTo>
                    <a:pt x="611010" y="1689100"/>
                  </a:lnTo>
                  <a:lnTo>
                    <a:pt x="611840" y="1676400"/>
                  </a:lnTo>
                  <a:lnTo>
                    <a:pt x="616804" y="1663700"/>
                  </a:lnTo>
                  <a:lnTo>
                    <a:pt x="621986" y="1651000"/>
                  </a:lnTo>
                  <a:lnTo>
                    <a:pt x="626725" y="1625600"/>
                  </a:lnTo>
                  <a:lnTo>
                    <a:pt x="634319" y="1600200"/>
                  </a:lnTo>
                  <a:lnTo>
                    <a:pt x="639468" y="1574800"/>
                  </a:lnTo>
                  <a:lnTo>
                    <a:pt x="645101" y="1562100"/>
                  </a:lnTo>
                  <a:lnTo>
                    <a:pt x="650509" y="1536700"/>
                  </a:lnTo>
                  <a:lnTo>
                    <a:pt x="655947" y="1524000"/>
                  </a:lnTo>
                  <a:lnTo>
                    <a:pt x="661674" y="1511300"/>
                  </a:lnTo>
                  <a:lnTo>
                    <a:pt x="667558" y="1485900"/>
                  </a:lnTo>
                  <a:lnTo>
                    <a:pt x="673469" y="1473200"/>
                  </a:lnTo>
                  <a:lnTo>
                    <a:pt x="676991" y="1460397"/>
                  </a:lnTo>
                  <a:lnTo>
                    <a:pt x="680056" y="1447800"/>
                  </a:lnTo>
                  <a:lnTo>
                    <a:pt x="681979" y="1435100"/>
                  </a:lnTo>
                  <a:lnTo>
                    <a:pt x="681971" y="1422400"/>
                  </a:lnTo>
                  <a:lnTo>
                    <a:pt x="701533" y="1422400"/>
                  </a:lnTo>
                  <a:lnTo>
                    <a:pt x="697020" y="1460500"/>
                  </a:lnTo>
                  <a:lnTo>
                    <a:pt x="685121" y="1485900"/>
                  </a:lnTo>
                  <a:lnTo>
                    <a:pt x="678380" y="1511300"/>
                  </a:lnTo>
                  <a:lnTo>
                    <a:pt x="672152" y="1524000"/>
                  </a:lnTo>
                  <a:lnTo>
                    <a:pt x="667844" y="1536700"/>
                  </a:lnTo>
                  <a:lnTo>
                    <a:pt x="666312" y="1549400"/>
                  </a:lnTo>
                  <a:lnTo>
                    <a:pt x="668415" y="1562100"/>
                  </a:lnTo>
                  <a:lnTo>
                    <a:pt x="669943" y="1574800"/>
                  </a:lnTo>
                  <a:lnTo>
                    <a:pt x="648881" y="1574800"/>
                  </a:lnTo>
                  <a:lnTo>
                    <a:pt x="648546" y="1587500"/>
                  </a:lnTo>
                  <a:lnTo>
                    <a:pt x="643989" y="1600200"/>
                  </a:lnTo>
                  <a:lnTo>
                    <a:pt x="639806" y="1612900"/>
                  </a:lnTo>
                  <a:lnTo>
                    <a:pt x="636279" y="1625600"/>
                  </a:lnTo>
                  <a:lnTo>
                    <a:pt x="631912" y="1638300"/>
                  </a:lnTo>
                  <a:lnTo>
                    <a:pt x="628003" y="1651000"/>
                  </a:lnTo>
                  <a:lnTo>
                    <a:pt x="624247" y="1663700"/>
                  </a:lnTo>
                  <a:lnTo>
                    <a:pt x="620336" y="1676400"/>
                  </a:lnTo>
                  <a:lnTo>
                    <a:pt x="619256" y="1689100"/>
                  </a:lnTo>
                  <a:close/>
                </a:path>
                <a:path w="2368550" h="2400300">
                  <a:moveTo>
                    <a:pt x="2143929" y="1727200"/>
                  </a:moveTo>
                  <a:lnTo>
                    <a:pt x="2142032" y="1727200"/>
                  </a:lnTo>
                  <a:lnTo>
                    <a:pt x="2134928" y="1714500"/>
                  </a:lnTo>
                  <a:lnTo>
                    <a:pt x="2131429" y="1701800"/>
                  </a:lnTo>
                  <a:lnTo>
                    <a:pt x="2128076" y="1689100"/>
                  </a:lnTo>
                  <a:lnTo>
                    <a:pt x="2120055" y="1663700"/>
                  </a:lnTo>
                  <a:lnTo>
                    <a:pt x="2109940" y="1651000"/>
                  </a:lnTo>
                  <a:lnTo>
                    <a:pt x="2098031" y="1625600"/>
                  </a:lnTo>
                  <a:lnTo>
                    <a:pt x="2084627" y="1612900"/>
                  </a:lnTo>
                  <a:lnTo>
                    <a:pt x="2071818" y="1600200"/>
                  </a:lnTo>
                  <a:lnTo>
                    <a:pt x="2058691" y="1587500"/>
                  </a:lnTo>
                  <a:lnTo>
                    <a:pt x="2045312" y="1562100"/>
                  </a:lnTo>
                  <a:lnTo>
                    <a:pt x="2031745" y="1549400"/>
                  </a:lnTo>
                  <a:lnTo>
                    <a:pt x="2017629" y="1536700"/>
                  </a:lnTo>
                  <a:lnTo>
                    <a:pt x="2005417" y="1524000"/>
                  </a:lnTo>
                  <a:lnTo>
                    <a:pt x="1995394" y="1498600"/>
                  </a:lnTo>
                  <a:lnTo>
                    <a:pt x="1987842" y="1473200"/>
                  </a:lnTo>
                  <a:lnTo>
                    <a:pt x="1985687" y="1473200"/>
                  </a:lnTo>
                  <a:lnTo>
                    <a:pt x="1984201" y="1460500"/>
                  </a:lnTo>
                  <a:lnTo>
                    <a:pt x="1983783" y="1460500"/>
                  </a:lnTo>
                  <a:lnTo>
                    <a:pt x="1984829" y="1447800"/>
                  </a:lnTo>
                  <a:lnTo>
                    <a:pt x="1987114" y="1435100"/>
                  </a:lnTo>
                  <a:lnTo>
                    <a:pt x="2030759" y="1435100"/>
                  </a:lnTo>
                  <a:lnTo>
                    <a:pt x="2043939" y="1447800"/>
                  </a:lnTo>
                  <a:lnTo>
                    <a:pt x="1994740" y="1447800"/>
                  </a:lnTo>
                  <a:lnTo>
                    <a:pt x="2001314" y="1460500"/>
                  </a:lnTo>
                  <a:lnTo>
                    <a:pt x="2007711" y="1485900"/>
                  </a:lnTo>
                  <a:lnTo>
                    <a:pt x="2013692" y="1498600"/>
                  </a:lnTo>
                  <a:lnTo>
                    <a:pt x="2019018" y="1511300"/>
                  </a:lnTo>
                  <a:lnTo>
                    <a:pt x="2023481" y="1524000"/>
                  </a:lnTo>
                  <a:lnTo>
                    <a:pt x="2029460" y="1524000"/>
                  </a:lnTo>
                  <a:lnTo>
                    <a:pt x="2036577" y="1536700"/>
                  </a:lnTo>
                  <a:lnTo>
                    <a:pt x="2044454" y="1549400"/>
                  </a:lnTo>
                  <a:lnTo>
                    <a:pt x="2057100" y="1562100"/>
                  </a:lnTo>
                  <a:lnTo>
                    <a:pt x="2068601" y="1574800"/>
                  </a:lnTo>
                  <a:lnTo>
                    <a:pt x="2079197" y="1587500"/>
                  </a:lnTo>
                  <a:lnTo>
                    <a:pt x="2089132" y="1600200"/>
                  </a:lnTo>
                  <a:lnTo>
                    <a:pt x="2096031" y="1612900"/>
                  </a:lnTo>
                  <a:lnTo>
                    <a:pt x="2103132" y="1625600"/>
                  </a:lnTo>
                  <a:lnTo>
                    <a:pt x="2110272" y="1625600"/>
                  </a:lnTo>
                  <a:lnTo>
                    <a:pt x="2117288" y="1638300"/>
                  </a:lnTo>
                  <a:lnTo>
                    <a:pt x="2126090" y="1651000"/>
                  </a:lnTo>
                  <a:lnTo>
                    <a:pt x="2132608" y="1676400"/>
                  </a:lnTo>
                  <a:lnTo>
                    <a:pt x="2137579" y="1689100"/>
                  </a:lnTo>
                  <a:lnTo>
                    <a:pt x="2141739" y="1701800"/>
                  </a:lnTo>
                  <a:lnTo>
                    <a:pt x="2143511" y="1714500"/>
                  </a:lnTo>
                  <a:lnTo>
                    <a:pt x="2143929" y="1727200"/>
                  </a:lnTo>
                  <a:close/>
                </a:path>
                <a:path w="2368550" h="2400300">
                  <a:moveTo>
                    <a:pt x="2205737" y="1663700"/>
                  </a:moveTo>
                  <a:lnTo>
                    <a:pt x="2189364" y="1663700"/>
                  </a:lnTo>
                  <a:lnTo>
                    <a:pt x="2190874" y="1651000"/>
                  </a:lnTo>
                  <a:lnTo>
                    <a:pt x="2186821" y="1638300"/>
                  </a:lnTo>
                  <a:lnTo>
                    <a:pt x="2181008" y="1625600"/>
                  </a:lnTo>
                  <a:lnTo>
                    <a:pt x="2177234" y="1612900"/>
                  </a:lnTo>
                  <a:lnTo>
                    <a:pt x="2176542" y="1600200"/>
                  </a:lnTo>
                  <a:lnTo>
                    <a:pt x="2169961" y="1587500"/>
                  </a:lnTo>
                  <a:lnTo>
                    <a:pt x="2164896" y="1587500"/>
                  </a:lnTo>
                  <a:lnTo>
                    <a:pt x="2151954" y="1574800"/>
                  </a:lnTo>
                  <a:lnTo>
                    <a:pt x="2125792" y="1549400"/>
                  </a:lnTo>
                  <a:lnTo>
                    <a:pt x="2112998" y="1536700"/>
                  </a:lnTo>
                  <a:lnTo>
                    <a:pt x="2099592" y="1524000"/>
                  </a:lnTo>
                  <a:lnTo>
                    <a:pt x="2086413" y="1511300"/>
                  </a:lnTo>
                  <a:lnTo>
                    <a:pt x="2073385" y="1485900"/>
                  </a:lnTo>
                  <a:lnTo>
                    <a:pt x="2060432" y="1473200"/>
                  </a:lnTo>
                  <a:lnTo>
                    <a:pt x="2050376" y="1460500"/>
                  </a:lnTo>
                  <a:lnTo>
                    <a:pt x="2039236" y="1460500"/>
                  </a:lnTo>
                  <a:lnTo>
                    <a:pt x="2026865" y="1447800"/>
                  </a:lnTo>
                  <a:lnTo>
                    <a:pt x="2056333" y="1447800"/>
                  </a:lnTo>
                  <a:lnTo>
                    <a:pt x="2067917" y="1460500"/>
                  </a:lnTo>
                  <a:lnTo>
                    <a:pt x="2078397" y="1473200"/>
                  </a:lnTo>
                  <a:lnTo>
                    <a:pt x="2088126" y="1485900"/>
                  </a:lnTo>
                  <a:lnTo>
                    <a:pt x="2097455" y="1498600"/>
                  </a:lnTo>
                  <a:lnTo>
                    <a:pt x="2113418" y="1511300"/>
                  </a:lnTo>
                  <a:lnTo>
                    <a:pt x="2130388" y="1536700"/>
                  </a:lnTo>
                  <a:lnTo>
                    <a:pt x="2148516" y="1549400"/>
                  </a:lnTo>
                  <a:lnTo>
                    <a:pt x="2167956" y="1574800"/>
                  </a:lnTo>
                  <a:lnTo>
                    <a:pt x="2177960" y="1587500"/>
                  </a:lnTo>
                  <a:lnTo>
                    <a:pt x="2185778" y="1600200"/>
                  </a:lnTo>
                  <a:lnTo>
                    <a:pt x="2199210" y="1625600"/>
                  </a:lnTo>
                  <a:lnTo>
                    <a:pt x="2200367" y="1625600"/>
                  </a:lnTo>
                  <a:lnTo>
                    <a:pt x="2202181" y="1638300"/>
                  </a:lnTo>
                  <a:lnTo>
                    <a:pt x="2203559" y="1651000"/>
                  </a:lnTo>
                  <a:lnTo>
                    <a:pt x="2205737" y="1663700"/>
                  </a:lnTo>
                  <a:close/>
                </a:path>
                <a:path w="2368550" h="2400300">
                  <a:moveTo>
                    <a:pt x="286510" y="1460500"/>
                  </a:moveTo>
                  <a:close/>
                </a:path>
                <a:path w="2368550" h="2400300">
                  <a:moveTo>
                    <a:pt x="134314" y="1600200"/>
                  </a:moveTo>
                  <a:lnTo>
                    <a:pt x="108807" y="1600200"/>
                  </a:lnTo>
                  <a:lnTo>
                    <a:pt x="113144" y="1587500"/>
                  </a:lnTo>
                  <a:lnTo>
                    <a:pt x="119485" y="1574800"/>
                  </a:lnTo>
                  <a:lnTo>
                    <a:pt x="125672" y="1574800"/>
                  </a:lnTo>
                  <a:lnTo>
                    <a:pt x="131918" y="1562100"/>
                  </a:lnTo>
                  <a:lnTo>
                    <a:pt x="138437" y="1549400"/>
                  </a:lnTo>
                  <a:lnTo>
                    <a:pt x="144113" y="1549400"/>
                  </a:lnTo>
                  <a:lnTo>
                    <a:pt x="150069" y="1536700"/>
                  </a:lnTo>
                  <a:lnTo>
                    <a:pt x="156248" y="1536700"/>
                  </a:lnTo>
                  <a:lnTo>
                    <a:pt x="162596" y="1524000"/>
                  </a:lnTo>
                  <a:lnTo>
                    <a:pt x="178546" y="1511300"/>
                  </a:lnTo>
                  <a:lnTo>
                    <a:pt x="194784" y="1498600"/>
                  </a:lnTo>
                  <a:lnTo>
                    <a:pt x="211580" y="1473200"/>
                  </a:lnTo>
                  <a:lnTo>
                    <a:pt x="229201" y="1460500"/>
                  </a:lnTo>
                  <a:lnTo>
                    <a:pt x="252733" y="1460500"/>
                  </a:lnTo>
                  <a:lnTo>
                    <a:pt x="243392" y="1473200"/>
                  </a:lnTo>
                  <a:lnTo>
                    <a:pt x="231195" y="1498600"/>
                  </a:lnTo>
                  <a:lnTo>
                    <a:pt x="216875" y="1498600"/>
                  </a:lnTo>
                  <a:lnTo>
                    <a:pt x="201164" y="1511300"/>
                  </a:lnTo>
                  <a:lnTo>
                    <a:pt x="195400" y="1524000"/>
                  </a:lnTo>
                  <a:lnTo>
                    <a:pt x="193031" y="1524000"/>
                  </a:lnTo>
                  <a:lnTo>
                    <a:pt x="188330" y="1536700"/>
                  </a:lnTo>
                  <a:lnTo>
                    <a:pt x="143300" y="1587500"/>
                  </a:lnTo>
                  <a:lnTo>
                    <a:pt x="138693" y="1587500"/>
                  </a:lnTo>
                  <a:lnTo>
                    <a:pt x="134314" y="1600200"/>
                  </a:lnTo>
                  <a:close/>
                </a:path>
                <a:path w="2368550" h="2400300">
                  <a:moveTo>
                    <a:pt x="1849954" y="1498600"/>
                  </a:moveTo>
                  <a:lnTo>
                    <a:pt x="1843110" y="1498600"/>
                  </a:lnTo>
                  <a:lnTo>
                    <a:pt x="1840646" y="1485900"/>
                  </a:lnTo>
                  <a:lnTo>
                    <a:pt x="1848880" y="1485900"/>
                  </a:lnTo>
                  <a:lnTo>
                    <a:pt x="1849954" y="1498600"/>
                  </a:lnTo>
                  <a:close/>
                </a:path>
                <a:path w="2368550" h="2400300">
                  <a:moveTo>
                    <a:pt x="1858081" y="1511300"/>
                  </a:moveTo>
                  <a:lnTo>
                    <a:pt x="1847848" y="1511300"/>
                  </a:lnTo>
                  <a:lnTo>
                    <a:pt x="1848498" y="1498600"/>
                  </a:lnTo>
                  <a:lnTo>
                    <a:pt x="1854214" y="1498600"/>
                  </a:lnTo>
                  <a:lnTo>
                    <a:pt x="1858081" y="1511300"/>
                  </a:lnTo>
                  <a:close/>
                </a:path>
                <a:path w="2368550" h="2400300">
                  <a:moveTo>
                    <a:pt x="1849838" y="1562100"/>
                  </a:moveTo>
                  <a:lnTo>
                    <a:pt x="1835539" y="1562100"/>
                  </a:lnTo>
                  <a:lnTo>
                    <a:pt x="1832158" y="1549400"/>
                  </a:lnTo>
                  <a:lnTo>
                    <a:pt x="1831631" y="1536700"/>
                  </a:lnTo>
                  <a:lnTo>
                    <a:pt x="1835305" y="1524000"/>
                  </a:lnTo>
                  <a:lnTo>
                    <a:pt x="1844530" y="1511300"/>
                  </a:lnTo>
                  <a:lnTo>
                    <a:pt x="1883216" y="1511300"/>
                  </a:lnTo>
                  <a:lnTo>
                    <a:pt x="1899947" y="1524000"/>
                  </a:lnTo>
                  <a:lnTo>
                    <a:pt x="1853632" y="1524000"/>
                  </a:lnTo>
                  <a:lnTo>
                    <a:pt x="1847837" y="1536700"/>
                  </a:lnTo>
                  <a:lnTo>
                    <a:pt x="1846010" y="1549400"/>
                  </a:lnTo>
                  <a:lnTo>
                    <a:pt x="1847179" y="1549400"/>
                  </a:lnTo>
                  <a:lnTo>
                    <a:pt x="1849838" y="1562100"/>
                  </a:lnTo>
                  <a:close/>
                </a:path>
                <a:path w="2368550" h="2400300">
                  <a:moveTo>
                    <a:pt x="2139514" y="1739900"/>
                  </a:moveTo>
                  <a:lnTo>
                    <a:pt x="2127824" y="1727200"/>
                  </a:lnTo>
                  <a:lnTo>
                    <a:pt x="2117746" y="1727200"/>
                  </a:lnTo>
                  <a:lnTo>
                    <a:pt x="2109109" y="1714500"/>
                  </a:lnTo>
                  <a:lnTo>
                    <a:pt x="2101745" y="1701800"/>
                  </a:lnTo>
                  <a:lnTo>
                    <a:pt x="2100624" y="1689100"/>
                  </a:lnTo>
                  <a:lnTo>
                    <a:pt x="2099245" y="1689100"/>
                  </a:lnTo>
                  <a:lnTo>
                    <a:pt x="2081543" y="1676400"/>
                  </a:lnTo>
                  <a:lnTo>
                    <a:pt x="2064611" y="1651000"/>
                  </a:lnTo>
                  <a:lnTo>
                    <a:pt x="2046257" y="1638300"/>
                  </a:lnTo>
                  <a:lnTo>
                    <a:pt x="2024293" y="1625600"/>
                  </a:lnTo>
                  <a:lnTo>
                    <a:pt x="2010290" y="1612900"/>
                  </a:lnTo>
                  <a:lnTo>
                    <a:pt x="1996948" y="1600200"/>
                  </a:lnTo>
                  <a:lnTo>
                    <a:pt x="1983726" y="1600200"/>
                  </a:lnTo>
                  <a:lnTo>
                    <a:pt x="1970086" y="1587500"/>
                  </a:lnTo>
                  <a:lnTo>
                    <a:pt x="1949664" y="1574800"/>
                  </a:lnTo>
                  <a:lnTo>
                    <a:pt x="1930287" y="1562100"/>
                  </a:lnTo>
                  <a:lnTo>
                    <a:pt x="1910663" y="1536700"/>
                  </a:lnTo>
                  <a:lnTo>
                    <a:pt x="1889495" y="1524000"/>
                  </a:lnTo>
                  <a:lnTo>
                    <a:pt x="1916035" y="1524000"/>
                  </a:lnTo>
                  <a:lnTo>
                    <a:pt x="1932085" y="1536700"/>
                  </a:lnTo>
                  <a:lnTo>
                    <a:pt x="1945069" y="1549400"/>
                  </a:lnTo>
                  <a:lnTo>
                    <a:pt x="1957063" y="1549400"/>
                  </a:lnTo>
                  <a:lnTo>
                    <a:pt x="1968806" y="1562100"/>
                  </a:lnTo>
                  <a:lnTo>
                    <a:pt x="1981035" y="1574800"/>
                  </a:lnTo>
                  <a:lnTo>
                    <a:pt x="2036248" y="1612900"/>
                  </a:lnTo>
                  <a:lnTo>
                    <a:pt x="2055003" y="1625600"/>
                  </a:lnTo>
                  <a:lnTo>
                    <a:pt x="2071512" y="1638300"/>
                  </a:lnTo>
                  <a:lnTo>
                    <a:pt x="2086772" y="1651000"/>
                  </a:lnTo>
                  <a:lnTo>
                    <a:pt x="2099777" y="1663700"/>
                  </a:lnTo>
                  <a:lnTo>
                    <a:pt x="2109520" y="1676400"/>
                  </a:lnTo>
                  <a:lnTo>
                    <a:pt x="2116107" y="1701800"/>
                  </a:lnTo>
                  <a:lnTo>
                    <a:pt x="2123861" y="1714500"/>
                  </a:lnTo>
                  <a:lnTo>
                    <a:pt x="2131944" y="1727200"/>
                  </a:lnTo>
                  <a:lnTo>
                    <a:pt x="2139514" y="1739900"/>
                  </a:lnTo>
                  <a:close/>
                </a:path>
                <a:path w="2368550" h="2400300">
                  <a:moveTo>
                    <a:pt x="1860075" y="1587500"/>
                  </a:moveTo>
                  <a:lnTo>
                    <a:pt x="1845008" y="1587500"/>
                  </a:lnTo>
                  <a:lnTo>
                    <a:pt x="1841332" y="1574800"/>
                  </a:lnTo>
                  <a:lnTo>
                    <a:pt x="1837890" y="1562100"/>
                  </a:lnTo>
                  <a:lnTo>
                    <a:pt x="1853079" y="1562100"/>
                  </a:lnTo>
                  <a:lnTo>
                    <a:pt x="1855993" y="1574800"/>
                  </a:lnTo>
                  <a:lnTo>
                    <a:pt x="1860075" y="1587500"/>
                  </a:lnTo>
                  <a:close/>
                </a:path>
                <a:path w="2368550" h="2400300">
                  <a:moveTo>
                    <a:pt x="667628" y="1587500"/>
                  </a:moveTo>
                  <a:lnTo>
                    <a:pt x="651130" y="1587500"/>
                  </a:lnTo>
                  <a:lnTo>
                    <a:pt x="648881" y="1574800"/>
                  </a:lnTo>
                  <a:lnTo>
                    <a:pt x="669943" y="1574800"/>
                  </a:lnTo>
                  <a:lnTo>
                    <a:pt x="667628" y="1587500"/>
                  </a:lnTo>
                  <a:close/>
                </a:path>
                <a:path w="2368550" h="2400300">
                  <a:moveTo>
                    <a:pt x="1845008" y="1587500"/>
                  </a:moveTo>
                  <a:lnTo>
                    <a:pt x="1805651" y="1587500"/>
                  </a:lnTo>
                  <a:lnTo>
                    <a:pt x="1812758" y="1574800"/>
                  </a:lnTo>
                  <a:lnTo>
                    <a:pt x="1836249" y="1574800"/>
                  </a:lnTo>
                  <a:lnTo>
                    <a:pt x="1845008" y="1587500"/>
                  </a:lnTo>
                  <a:close/>
                </a:path>
                <a:path w="2368550" h="2400300">
                  <a:moveTo>
                    <a:pt x="665709" y="1727200"/>
                  </a:moveTo>
                  <a:lnTo>
                    <a:pt x="640557" y="1727200"/>
                  </a:lnTo>
                  <a:lnTo>
                    <a:pt x="642472" y="1714500"/>
                  </a:lnTo>
                  <a:lnTo>
                    <a:pt x="644681" y="1701800"/>
                  </a:lnTo>
                  <a:lnTo>
                    <a:pt x="645336" y="1689100"/>
                  </a:lnTo>
                  <a:lnTo>
                    <a:pt x="645511" y="1663700"/>
                  </a:lnTo>
                  <a:lnTo>
                    <a:pt x="646279" y="1651000"/>
                  </a:lnTo>
                  <a:lnTo>
                    <a:pt x="646907" y="1638300"/>
                  </a:lnTo>
                  <a:lnTo>
                    <a:pt x="647077" y="1625600"/>
                  </a:lnTo>
                  <a:lnTo>
                    <a:pt x="648592" y="1600200"/>
                  </a:lnTo>
                  <a:lnTo>
                    <a:pt x="653254" y="1587500"/>
                  </a:lnTo>
                  <a:lnTo>
                    <a:pt x="667085" y="1587500"/>
                  </a:lnTo>
                  <a:lnTo>
                    <a:pt x="667252" y="1600200"/>
                  </a:lnTo>
                  <a:lnTo>
                    <a:pt x="668306" y="1625600"/>
                  </a:lnTo>
                  <a:lnTo>
                    <a:pt x="668744" y="1651000"/>
                  </a:lnTo>
                  <a:lnTo>
                    <a:pt x="669066" y="1663700"/>
                  </a:lnTo>
                  <a:lnTo>
                    <a:pt x="669201" y="1676400"/>
                  </a:lnTo>
                  <a:lnTo>
                    <a:pt x="669216" y="1689100"/>
                  </a:lnTo>
                  <a:lnTo>
                    <a:pt x="669019" y="1701800"/>
                  </a:lnTo>
                  <a:lnTo>
                    <a:pt x="668517" y="1701800"/>
                  </a:lnTo>
                  <a:lnTo>
                    <a:pt x="667788" y="1714500"/>
                  </a:lnTo>
                  <a:lnTo>
                    <a:pt x="665709" y="1727200"/>
                  </a:lnTo>
                  <a:close/>
                </a:path>
                <a:path w="2368550" h="2400300">
                  <a:moveTo>
                    <a:pt x="1988284" y="1854200"/>
                  </a:moveTo>
                  <a:lnTo>
                    <a:pt x="1984120" y="1854200"/>
                  </a:lnTo>
                  <a:lnTo>
                    <a:pt x="1981077" y="1841500"/>
                  </a:lnTo>
                  <a:lnTo>
                    <a:pt x="1977294" y="1841500"/>
                  </a:lnTo>
                  <a:lnTo>
                    <a:pt x="1975116" y="1828800"/>
                  </a:lnTo>
                  <a:lnTo>
                    <a:pt x="1966475" y="1816100"/>
                  </a:lnTo>
                  <a:lnTo>
                    <a:pt x="1954675" y="1790700"/>
                  </a:lnTo>
                  <a:lnTo>
                    <a:pt x="1940034" y="1778000"/>
                  </a:lnTo>
                  <a:lnTo>
                    <a:pt x="1922872" y="1765300"/>
                  </a:lnTo>
                  <a:lnTo>
                    <a:pt x="1916643" y="1765300"/>
                  </a:lnTo>
                  <a:lnTo>
                    <a:pt x="1901497" y="1739900"/>
                  </a:lnTo>
                  <a:lnTo>
                    <a:pt x="1883733" y="1727200"/>
                  </a:lnTo>
                  <a:lnTo>
                    <a:pt x="1865152" y="1714500"/>
                  </a:lnTo>
                  <a:lnTo>
                    <a:pt x="1847556" y="1689100"/>
                  </a:lnTo>
                  <a:lnTo>
                    <a:pt x="1836988" y="1676400"/>
                  </a:lnTo>
                  <a:lnTo>
                    <a:pt x="1825295" y="1676400"/>
                  </a:lnTo>
                  <a:lnTo>
                    <a:pt x="1812189" y="1663700"/>
                  </a:lnTo>
                  <a:lnTo>
                    <a:pt x="1786008" y="1663700"/>
                  </a:lnTo>
                  <a:lnTo>
                    <a:pt x="1791201" y="1651000"/>
                  </a:lnTo>
                  <a:lnTo>
                    <a:pt x="1802156" y="1638300"/>
                  </a:lnTo>
                  <a:lnTo>
                    <a:pt x="1801147" y="1625600"/>
                  </a:lnTo>
                  <a:lnTo>
                    <a:pt x="1800712" y="1612900"/>
                  </a:lnTo>
                  <a:lnTo>
                    <a:pt x="1800419" y="1600200"/>
                  </a:lnTo>
                  <a:lnTo>
                    <a:pt x="1801592" y="1587500"/>
                  </a:lnTo>
                  <a:lnTo>
                    <a:pt x="1821869" y="1587500"/>
                  </a:lnTo>
                  <a:lnTo>
                    <a:pt x="1815970" y="1600200"/>
                  </a:lnTo>
                  <a:lnTo>
                    <a:pt x="1814847" y="1612900"/>
                  </a:lnTo>
                  <a:lnTo>
                    <a:pt x="1815934" y="1625600"/>
                  </a:lnTo>
                  <a:lnTo>
                    <a:pt x="1816667" y="1638300"/>
                  </a:lnTo>
                  <a:lnTo>
                    <a:pt x="1821738" y="1638300"/>
                  </a:lnTo>
                  <a:lnTo>
                    <a:pt x="1824859" y="1651000"/>
                  </a:lnTo>
                  <a:lnTo>
                    <a:pt x="1855684" y="1676400"/>
                  </a:lnTo>
                  <a:lnTo>
                    <a:pt x="1870061" y="1689100"/>
                  </a:lnTo>
                  <a:lnTo>
                    <a:pt x="1882156" y="1701800"/>
                  </a:lnTo>
                  <a:lnTo>
                    <a:pt x="1891716" y="1714500"/>
                  </a:lnTo>
                  <a:lnTo>
                    <a:pt x="1902834" y="1727200"/>
                  </a:lnTo>
                  <a:lnTo>
                    <a:pt x="1915336" y="1739900"/>
                  </a:lnTo>
                  <a:lnTo>
                    <a:pt x="1929048" y="1752600"/>
                  </a:lnTo>
                  <a:lnTo>
                    <a:pt x="1943186" y="1752600"/>
                  </a:lnTo>
                  <a:lnTo>
                    <a:pt x="1956345" y="1765300"/>
                  </a:lnTo>
                  <a:lnTo>
                    <a:pt x="1961397" y="1778000"/>
                  </a:lnTo>
                  <a:lnTo>
                    <a:pt x="1965680" y="1778000"/>
                  </a:lnTo>
                  <a:lnTo>
                    <a:pt x="1969090" y="1790700"/>
                  </a:lnTo>
                  <a:lnTo>
                    <a:pt x="1971524" y="1790700"/>
                  </a:lnTo>
                  <a:lnTo>
                    <a:pt x="1975216" y="1816100"/>
                  </a:lnTo>
                  <a:lnTo>
                    <a:pt x="1979432" y="1828800"/>
                  </a:lnTo>
                  <a:lnTo>
                    <a:pt x="1983884" y="1841500"/>
                  </a:lnTo>
                  <a:lnTo>
                    <a:pt x="1988284" y="1854200"/>
                  </a:lnTo>
                  <a:close/>
                </a:path>
                <a:path w="2368550" h="2400300">
                  <a:moveTo>
                    <a:pt x="2072402" y="1828800"/>
                  </a:moveTo>
                  <a:lnTo>
                    <a:pt x="2064643" y="1816100"/>
                  </a:lnTo>
                  <a:lnTo>
                    <a:pt x="2059019" y="1803400"/>
                  </a:lnTo>
                  <a:lnTo>
                    <a:pt x="2054443" y="1790700"/>
                  </a:lnTo>
                  <a:lnTo>
                    <a:pt x="2049830" y="1790700"/>
                  </a:lnTo>
                  <a:lnTo>
                    <a:pt x="2047539" y="1778000"/>
                  </a:lnTo>
                  <a:lnTo>
                    <a:pt x="2043434" y="1778000"/>
                  </a:lnTo>
                  <a:lnTo>
                    <a:pt x="2036362" y="1765300"/>
                  </a:lnTo>
                  <a:lnTo>
                    <a:pt x="2031389" y="1765300"/>
                  </a:lnTo>
                  <a:lnTo>
                    <a:pt x="2027744" y="1752600"/>
                  </a:lnTo>
                  <a:lnTo>
                    <a:pt x="2024657" y="1739900"/>
                  </a:lnTo>
                  <a:lnTo>
                    <a:pt x="2019758" y="1727200"/>
                  </a:lnTo>
                  <a:lnTo>
                    <a:pt x="2013598" y="1727200"/>
                  </a:lnTo>
                  <a:lnTo>
                    <a:pt x="2006187" y="1714500"/>
                  </a:lnTo>
                  <a:lnTo>
                    <a:pt x="1997533" y="1701800"/>
                  </a:lnTo>
                  <a:lnTo>
                    <a:pt x="1973801" y="1689100"/>
                  </a:lnTo>
                  <a:lnTo>
                    <a:pt x="1949348" y="1676400"/>
                  </a:lnTo>
                  <a:lnTo>
                    <a:pt x="1925362" y="1651000"/>
                  </a:lnTo>
                  <a:lnTo>
                    <a:pt x="1903033" y="1638300"/>
                  </a:lnTo>
                  <a:lnTo>
                    <a:pt x="1899978" y="1625600"/>
                  </a:lnTo>
                  <a:lnTo>
                    <a:pt x="1893910" y="1625600"/>
                  </a:lnTo>
                  <a:lnTo>
                    <a:pt x="1879321" y="1612900"/>
                  </a:lnTo>
                  <a:lnTo>
                    <a:pt x="1862401" y="1600200"/>
                  </a:lnTo>
                  <a:lnTo>
                    <a:pt x="1843225" y="1587500"/>
                  </a:lnTo>
                  <a:lnTo>
                    <a:pt x="1873056" y="1587500"/>
                  </a:lnTo>
                  <a:lnTo>
                    <a:pt x="1880307" y="1600200"/>
                  </a:lnTo>
                  <a:lnTo>
                    <a:pt x="1896395" y="1612900"/>
                  </a:lnTo>
                  <a:lnTo>
                    <a:pt x="1911971" y="1625600"/>
                  </a:lnTo>
                  <a:lnTo>
                    <a:pt x="1927310" y="1638300"/>
                  </a:lnTo>
                  <a:lnTo>
                    <a:pt x="1954650" y="1651000"/>
                  </a:lnTo>
                  <a:lnTo>
                    <a:pt x="1966555" y="1663700"/>
                  </a:lnTo>
                  <a:lnTo>
                    <a:pt x="1978619" y="1676400"/>
                  </a:lnTo>
                  <a:lnTo>
                    <a:pt x="1991059" y="1676400"/>
                  </a:lnTo>
                  <a:lnTo>
                    <a:pt x="2011696" y="1701800"/>
                  </a:lnTo>
                  <a:lnTo>
                    <a:pt x="2029595" y="1714500"/>
                  </a:lnTo>
                  <a:lnTo>
                    <a:pt x="2043700" y="1739900"/>
                  </a:lnTo>
                  <a:lnTo>
                    <a:pt x="2052956" y="1752600"/>
                  </a:lnTo>
                  <a:lnTo>
                    <a:pt x="2057594" y="1778000"/>
                  </a:lnTo>
                  <a:lnTo>
                    <a:pt x="2063147" y="1790700"/>
                  </a:lnTo>
                  <a:lnTo>
                    <a:pt x="2068448" y="1803400"/>
                  </a:lnTo>
                  <a:lnTo>
                    <a:pt x="2072330" y="1816100"/>
                  </a:lnTo>
                  <a:lnTo>
                    <a:pt x="2072402" y="1828800"/>
                  </a:lnTo>
                  <a:close/>
                </a:path>
                <a:path w="2368550" h="2400300">
                  <a:moveTo>
                    <a:pt x="43538" y="2108200"/>
                  </a:moveTo>
                  <a:lnTo>
                    <a:pt x="38926" y="2095500"/>
                  </a:lnTo>
                  <a:lnTo>
                    <a:pt x="34009" y="2095500"/>
                  </a:lnTo>
                  <a:lnTo>
                    <a:pt x="26336" y="2070100"/>
                  </a:lnTo>
                  <a:lnTo>
                    <a:pt x="20350" y="2057400"/>
                  </a:lnTo>
                  <a:lnTo>
                    <a:pt x="15315" y="2032000"/>
                  </a:lnTo>
                  <a:lnTo>
                    <a:pt x="10495" y="2019300"/>
                  </a:lnTo>
                  <a:lnTo>
                    <a:pt x="6727" y="1993900"/>
                  </a:lnTo>
                  <a:lnTo>
                    <a:pt x="5353" y="1968500"/>
                  </a:lnTo>
                  <a:lnTo>
                    <a:pt x="4098" y="1955800"/>
                  </a:lnTo>
                  <a:lnTo>
                    <a:pt x="686" y="1930400"/>
                  </a:lnTo>
                  <a:lnTo>
                    <a:pt x="0" y="1930400"/>
                  </a:lnTo>
                  <a:lnTo>
                    <a:pt x="745" y="1917700"/>
                  </a:lnTo>
                  <a:lnTo>
                    <a:pt x="4647" y="1905000"/>
                  </a:lnTo>
                  <a:lnTo>
                    <a:pt x="2869" y="1905000"/>
                  </a:lnTo>
                  <a:lnTo>
                    <a:pt x="2171" y="1892300"/>
                  </a:lnTo>
                  <a:lnTo>
                    <a:pt x="1813" y="1879600"/>
                  </a:lnTo>
                  <a:lnTo>
                    <a:pt x="2464" y="1879600"/>
                  </a:lnTo>
                  <a:lnTo>
                    <a:pt x="3820" y="1866900"/>
                  </a:lnTo>
                  <a:lnTo>
                    <a:pt x="5572" y="1854200"/>
                  </a:lnTo>
                  <a:lnTo>
                    <a:pt x="8346" y="1841500"/>
                  </a:lnTo>
                  <a:lnTo>
                    <a:pt x="11658" y="1828800"/>
                  </a:lnTo>
                  <a:lnTo>
                    <a:pt x="14456" y="1816100"/>
                  </a:lnTo>
                  <a:lnTo>
                    <a:pt x="15686" y="1803400"/>
                  </a:lnTo>
                  <a:lnTo>
                    <a:pt x="15865" y="1803400"/>
                  </a:lnTo>
                  <a:lnTo>
                    <a:pt x="22124" y="1790700"/>
                  </a:lnTo>
                  <a:lnTo>
                    <a:pt x="24517" y="1778000"/>
                  </a:lnTo>
                  <a:lnTo>
                    <a:pt x="25891" y="1765300"/>
                  </a:lnTo>
                  <a:lnTo>
                    <a:pt x="29093" y="1752600"/>
                  </a:lnTo>
                  <a:lnTo>
                    <a:pt x="33125" y="1752600"/>
                  </a:lnTo>
                  <a:lnTo>
                    <a:pt x="36235" y="1739900"/>
                  </a:lnTo>
                  <a:lnTo>
                    <a:pt x="39197" y="1727200"/>
                  </a:lnTo>
                  <a:lnTo>
                    <a:pt x="42786" y="1714500"/>
                  </a:lnTo>
                  <a:lnTo>
                    <a:pt x="62791" y="1676400"/>
                  </a:lnTo>
                  <a:lnTo>
                    <a:pt x="84030" y="1638300"/>
                  </a:lnTo>
                  <a:lnTo>
                    <a:pt x="91350" y="1625600"/>
                  </a:lnTo>
                  <a:lnTo>
                    <a:pt x="98884" y="1600200"/>
                  </a:lnTo>
                  <a:lnTo>
                    <a:pt x="131259" y="1600200"/>
                  </a:lnTo>
                  <a:lnTo>
                    <a:pt x="123529" y="1612900"/>
                  </a:lnTo>
                  <a:lnTo>
                    <a:pt x="114611" y="1625600"/>
                  </a:lnTo>
                  <a:lnTo>
                    <a:pt x="106516" y="1638300"/>
                  </a:lnTo>
                  <a:lnTo>
                    <a:pt x="101253" y="1651000"/>
                  </a:lnTo>
                  <a:lnTo>
                    <a:pt x="91128" y="1663700"/>
                  </a:lnTo>
                  <a:lnTo>
                    <a:pt x="84372" y="1676400"/>
                  </a:lnTo>
                  <a:lnTo>
                    <a:pt x="78513" y="1689100"/>
                  </a:lnTo>
                  <a:lnTo>
                    <a:pt x="71080" y="1701800"/>
                  </a:lnTo>
                  <a:lnTo>
                    <a:pt x="66807" y="1714500"/>
                  </a:lnTo>
                  <a:lnTo>
                    <a:pt x="64235" y="1727200"/>
                  </a:lnTo>
                  <a:lnTo>
                    <a:pt x="62155" y="1739900"/>
                  </a:lnTo>
                  <a:lnTo>
                    <a:pt x="59355" y="1739900"/>
                  </a:lnTo>
                  <a:lnTo>
                    <a:pt x="55193" y="1752600"/>
                  </a:lnTo>
                  <a:lnTo>
                    <a:pt x="51407" y="1765300"/>
                  </a:lnTo>
                  <a:lnTo>
                    <a:pt x="47034" y="1778000"/>
                  </a:lnTo>
                  <a:lnTo>
                    <a:pt x="33664" y="1816100"/>
                  </a:lnTo>
                  <a:lnTo>
                    <a:pt x="30125" y="1841500"/>
                  </a:lnTo>
                  <a:lnTo>
                    <a:pt x="26589" y="1854200"/>
                  </a:lnTo>
                  <a:lnTo>
                    <a:pt x="23015" y="1879600"/>
                  </a:lnTo>
                  <a:lnTo>
                    <a:pt x="20465" y="1892300"/>
                  </a:lnTo>
                  <a:lnTo>
                    <a:pt x="20000" y="1917700"/>
                  </a:lnTo>
                  <a:lnTo>
                    <a:pt x="19502" y="1930400"/>
                  </a:lnTo>
                  <a:lnTo>
                    <a:pt x="17916" y="1943100"/>
                  </a:lnTo>
                  <a:lnTo>
                    <a:pt x="17614" y="1955800"/>
                  </a:lnTo>
                  <a:lnTo>
                    <a:pt x="20966" y="1981200"/>
                  </a:lnTo>
                  <a:lnTo>
                    <a:pt x="22753" y="1981200"/>
                  </a:lnTo>
                  <a:lnTo>
                    <a:pt x="23164" y="1993900"/>
                  </a:lnTo>
                  <a:lnTo>
                    <a:pt x="23283" y="2006600"/>
                  </a:lnTo>
                  <a:lnTo>
                    <a:pt x="24194" y="2019300"/>
                  </a:lnTo>
                  <a:lnTo>
                    <a:pt x="28736" y="2032000"/>
                  </a:lnTo>
                  <a:lnTo>
                    <a:pt x="33564" y="2057400"/>
                  </a:lnTo>
                  <a:lnTo>
                    <a:pt x="43538" y="2108200"/>
                  </a:lnTo>
                  <a:close/>
                </a:path>
                <a:path w="2368550" h="2400300">
                  <a:moveTo>
                    <a:pt x="2293959" y="1676400"/>
                  </a:moveTo>
                  <a:lnTo>
                    <a:pt x="2271905" y="1676400"/>
                  </a:lnTo>
                  <a:lnTo>
                    <a:pt x="2272796" y="1663700"/>
                  </a:lnTo>
                  <a:lnTo>
                    <a:pt x="2273526" y="1651000"/>
                  </a:lnTo>
                  <a:lnTo>
                    <a:pt x="2274497" y="1638300"/>
                  </a:lnTo>
                  <a:lnTo>
                    <a:pt x="2289571" y="1638300"/>
                  </a:lnTo>
                  <a:lnTo>
                    <a:pt x="2290590" y="1651000"/>
                  </a:lnTo>
                  <a:lnTo>
                    <a:pt x="2292403" y="1663700"/>
                  </a:lnTo>
                  <a:lnTo>
                    <a:pt x="2293959" y="1676400"/>
                  </a:lnTo>
                  <a:close/>
                </a:path>
                <a:path w="2368550" h="2400300">
                  <a:moveTo>
                    <a:pt x="1790688" y="1676400"/>
                  </a:moveTo>
                  <a:lnTo>
                    <a:pt x="1786022" y="1663700"/>
                  </a:lnTo>
                  <a:lnTo>
                    <a:pt x="1797382" y="1663700"/>
                  </a:lnTo>
                  <a:lnTo>
                    <a:pt x="1790688" y="1676400"/>
                  </a:lnTo>
                  <a:close/>
                </a:path>
                <a:path w="2368550" h="2400300">
                  <a:moveTo>
                    <a:pt x="1991736" y="2143961"/>
                  </a:moveTo>
                  <a:lnTo>
                    <a:pt x="2007363" y="2120900"/>
                  </a:lnTo>
                  <a:lnTo>
                    <a:pt x="2024177" y="2108200"/>
                  </a:lnTo>
                  <a:lnTo>
                    <a:pt x="2040399" y="2095500"/>
                  </a:lnTo>
                  <a:lnTo>
                    <a:pt x="2055832" y="2070100"/>
                  </a:lnTo>
                  <a:lnTo>
                    <a:pt x="2067215" y="2057400"/>
                  </a:lnTo>
                  <a:lnTo>
                    <a:pt x="2090580" y="2032000"/>
                  </a:lnTo>
                  <a:lnTo>
                    <a:pt x="2102031" y="2019300"/>
                  </a:lnTo>
                  <a:lnTo>
                    <a:pt x="2125652" y="1981200"/>
                  </a:lnTo>
                  <a:lnTo>
                    <a:pt x="2133955" y="1955800"/>
                  </a:lnTo>
                  <a:lnTo>
                    <a:pt x="2138616" y="1943100"/>
                  </a:lnTo>
                  <a:lnTo>
                    <a:pt x="2156560" y="1905000"/>
                  </a:lnTo>
                  <a:lnTo>
                    <a:pt x="2174231" y="1879600"/>
                  </a:lnTo>
                  <a:lnTo>
                    <a:pt x="2182026" y="1866900"/>
                  </a:lnTo>
                  <a:lnTo>
                    <a:pt x="2188271" y="1854200"/>
                  </a:lnTo>
                  <a:lnTo>
                    <a:pt x="2193597" y="1841500"/>
                  </a:lnTo>
                  <a:lnTo>
                    <a:pt x="2198358" y="1816100"/>
                  </a:lnTo>
                  <a:lnTo>
                    <a:pt x="2202909" y="1803400"/>
                  </a:lnTo>
                  <a:lnTo>
                    <a:pt x="2205630" y="1790700"/>
                  </a:lnTo>
                  <a:lnTo>
                    <a:pt x="2205313" y="1778000"/>
                  </a:lnTo>
                  <a:lnTo>
                    <a:pt x="2203444" y="1752600"/>
                  </a:lnTo>
                  <a:lnTo>
                    <a:pt x="2201507" y="1739900"/>
                  </a:lnTo>
                  <a:lnTo>
                    <a:pt x="2200027" y="1727200"/>
                  </a:lnTo>
                  <a:lnTo>
                    <a:pt x="2198218" y="1714500"/>
                  </a:lnTo>
                  <a:lnTo>
                    <a:pt x="2196265" y="1701800"/>
                  </a:lnTo>
                  <a:lnTo>
                    <a:pt x="2194353" y="1689100"/>
                  </a:lnTo>
                  <a:lnTo>
                    <a:pt x="2193535" y="1676400"/>
                  </a:lnTo>
                  <a:lnTo>
                    <a:pt x="2192855" y="1676400"/>
                  </a:lnTo>
                  <a:lnTo>
                    <a:pt x="2191262" y="1663700"/>
                  </a:lnTo>
                  <a:lnTo>
                    <a:pt x="2207419" y="1663700"/>
                  </a:lnTo>
                  <a:lnTo>
                    <a:pt x="2207425" y="1676400"/>
                  </a:lnTo>
                  <a:lnTo>
                    <a:pt x="2207226" y="1689100"/>
                  </a:lnTo>
                  <a:lnTo>
                    <a:pt x="2206819" y="1701800"/>
                  </a:lnTo>
                  <a:lnTo>
                    <a:pt x="2206532" y="1714500"/>
                  </a:lnTo>
                  <a:lnTo>
                    <a:pt x="2206692" y="1727200"/>
                  </a:lnTo>
                  <a:lnTo>
                    <a:pt x="2207355" y="1739900"/>
                  </a:lnTo>
                  <a:lnTo>
                    <a:pt x="2208711" y="1739900"/>
                  </a:lnTo>
                  <a:lnTo>
                    <a:pt x="2210571" y="1752600"/>
                  </a:lnTo>
                  <a:lnTo>
                    <a:pt x="2212748" y="1752600"/>
                  </a:lnTo>
                  <a:lnTo>
                    <a:pt x="2217323" y="1778000"/>
                  </a:lnTo>
                  <a:lnTo>
                    <a:pt x="2220367" y="1790700"/>
                  </a:lnTo>
                  <a:lnTo>
                    <a:pt x="2221939" y="1803400"/>
                  </a:lnTo>
                  <a:lnTo>
                    <a:pt x="2222097" y="1828800"/>
                  </a:lnTo>
                  <a:lnTo>
                    <a:pt x="2218786" y="1828800"/>
                  </a:lnTo>
                  <a:lnTo>
                    <a:pt x="2212497" y="1841500"/>
                  </a:lnTo>
                  <a:lnTo>
                    <a:pt x="2206637" y="1854200"/>
                  </a:lnTo>
                  <a:lnTo>
                    <a:pt x="2200080" y="1854200"/>
                  </a:lnTo>
                  <a:lnTo>
                    <a:pt x="2191704" y="1866900"/>
                  </a:lnTo>
                  <a:lnTo>
                    <a:pt x="2186918" y="1866900"/>
                  </a:lnTo>
                  <a:lnTo>
                    <a:pt x="2184955" y="1879600"/>
                  </a:lnTo>
                  <a:lnTo>
                    <a:pt x="2182927" y="1892300"/>
                  </a:lnTo>
                  <a:lnTo>
                    <a:pt x="2178074" y="1892300"/>
                  </a:lnTo>
                  <a:lnTo>
                    <a:pt x="2172478" y="1905000"/>
                  </a:lnTo>
                  <a:lnTo>
                    <a:pt x="2167488" y="1917700"/>
                  </a:lnTo>
                  <a:lnTo>
                    <a:pt x="2164454" y="1930400"/>
                  </a:lnTo>
                  <a:lnTo>
                    <a:pt x="2164323" y="1943100"/>
                  </a:lnTo>
                  <a:lnTo>
                    <a:pt x="2157506" y="1943100"/>
                  </a:lnTo>
                  <a:lnTo>
                    <a:pt x="2153265" y="1955800"/>
                  </a:lnTo>
                  <a:lnTo>
                    <a:pt x="2150619" y="1968500"/>
                  </a:lnTo>
                  <a:lnTo>
                    <a:pt x="2150146" y="1968500"/>
                  </a:lnTo>
                  <a:lnTo>
                    <a:pt x="2150450" y="1981200"/>
                  </a:lnTo>
                  <a:lnTo>
                    <a:pt x="2148058" y="1981200"/>
                  </a:lnTo>
                  <a:lnTo>
                    <a:pt x="2140558" y="1993900"/>
                  </a:lnTo>
                  <a:lnTo>
                    <a:pt x="2140313" y="1993900"/>
                  </a:lnTo>
                  <a:lnTo>
                    <a:pt x="2141685" y="2006600"/>
                  </a:lnTo>
                  <a:lnTo>
                    <a:pt x="2165896" y="2006600"/>
                  </a:lnTo>
                  <a:lnTo>
                    <a:pt x="2174090" y="2019300"/>
                  </a:lnTo>
                  <a:lnTo>
                    <a:pt x="2135221" y="2019300"/>
                  </a:lnTo>
                  <a:lnTo>
                    <a:pt x="2127034" y="2032000"/>
                  </a:lnTo>
                  <a:lnTo>
                    <a:pt x="2120197" y="2032000"/>
                  </a:lnTo>
                  <a:lnTo>
                    <a:pt x="2112509" y="2044700"/>
                  </a:lnTo>
                  <a:lnTo>
                    <a:pt x="2100498" y="2044700"/>
                  </a:lnTo>
                  <a:lnTo>
                    <a:pt x="2072875" y="2082800"/>
                  </a:lnTo>
                  <a:lnTo>
                    <a:pt x="2045329" y="2108200"/>
                  </a:lnTo>
                  <a:lnTo>
                    <a:pt x="2016765" y="2133600"/>
                  </a:lnTo>
                  <a:lnTo>
                    <a:pt x="1991736" y="2143961"/>
                  </a:lnTo>
                  <a:close/>
                </a:path>
                <a:path w="2368550" h="2400300">
                  <a:moveTo>
                    <a:pt x="1879620" y="1828800"/>
                  </a:moveTo>
                  <a:lnTo>
                    <a:pt x="1879340" y="1828800"/>
                  </a:lnTo>
                  <a:lnTo>
                    <a:pt x="1863064" y="1816100"/>
                  </a:lnTo>
                  <a:lnTo>
                    <a:pt x="1847353" y="1803400"/>
                  </a:lnTo>
                  <a:lnTo>
                    <a:pt x="1833053" y="1790700"/>
                  </a:lnTo>
                  <a:lnTo>
                    <a:pt x="1821010" y="1778000"/>
                  </a:lnTo>
                  <a:lnTo>
                    <a:pt x="1796183" y="1778000"/>
                  </a:lnTo>
                  <a:lnTo>
                    <a:pt x="1802132" y="1765300"/>
                  </a:lnTo>
                  <a:lnTo>
                    <a:pt x="1806577" y="1765300"/>
                  </a:lnTo>
                  <a:lnTo>
                    <a:pt x="1776577" y="1676400"/>
                  </a:lnTo>
                  <a:lnTo>
                    <a:pt x="1787185" y="1689100"/>
                  </a:lnTo>
                  <a:lnTo>
                    <a:pt x="1790521" y="1689100"/>
                  </a:lnTo>
                  <a:lnTo>
                    <a:pt x="1793916" y="1701800"/>
                  </a:lnTo>
                  <a:lnTo>
                    <a:pt x="1797869" y="1701800"/>
                  </a:lnTo>
                  <a:lnTo>
                    <a:pt x="1802056" y="1714500"/>
                  </a:lnTo>
                  <a:lnTo>
                    <a:pt x="1806271" y="1727200"/>
                  </a:lnTo>
                  <a:lnTo>
                    <a:pt x="1810312" y="1727200"/>
                  </a:lnTo>
                  <a:lnTo>
                    <a:pt x="1820259" y="1752600"/>
                  </a:lnTo>
                  <a:lnTo>
                    <a:pt x="1832737" y="1765300"/>
                  </a:lnTo>
                  <a:lnTo>
                    <a:pt x="1859978" y="1790700"/>
                  </a:lnTo>
                  <a:lnTo>
                    <a:pt x="1866653" y="1803400"/>
                  </a:lnTo>
                  <a:lnTo>
                    <a:pt x="1871996" y="1803400"/>
                  </a:lnTo>
                  <a:lnTo>
                    <a:pt x="1876240" y="1816100"/>
                  </a:lnTo>
                  <a:lnTo>
                    <a:pt x="1879620" y="1828800"/>
                  </a:lnTo>
                  <a:close/>
                </a:path>
                <a:path w="2368550" h="2400300">
                  <a:moveTo>
                    <a:pt x="2360230" y="2235200"/>
                  </a:moveTo>
                  <a:lnTo>
                    <a:pt x="2338593" y="2235200"/>
                  </a:lnTo>
                  <a:lnTo>
                    <a:pt x="2338509" y="2222500"/>
                  </a:lnTo>
                  <a:lnTo>
                    <a:pt x="2340132" y="2209800"/>
                  </a:lnTo>
                  <a:lnTo>
                    <a:pt x="2342946" y="2197100"/>
                  </a:lnTo>
                  <a:lnTo>
                    <a:pt x="2344734" y="2184400"/>
                  </a:lnTo>
                  <a:lnTo>
                    <a:pt x="2345205" y="2171700"/>
                  </a:lnTo>
                  <a:lnTo>
                    <a:pt x="2344837" y="2146300"/>
                  </a:lnTo>
                  <a:lnTo>
                    <a:pt x="2344851" y="2108200"/>
                  </a:lnTo>
                  <a:lnTo>
                    <a:pt x="2344109" y="2057400"/>
                  </a:lnTo>
                  <a:lnTo>
                    <a:pt x="2342003" y="2057400"/>
                  </a:lnTo>
                  <a:lnTo>
                    <a:pt x="2340189" y="2044700"/>
                  </a:lnTo>
                  <a:lnTo>
                    <a:pt x="2332777" y="2019300"/>
                  </a:lnTo>
                  <a:lnTo>
                    <a:pt x="2325228" y="1981200"/>
                  </a:lnTo>
                  <a:lnTo>
                    <a:pt x="2318055" y="1943100"/>
                  </a:lnTo>
                  <a:lnTo>
                    <a:pt x="2311770" y="1917700"/>
                  </a:lnTo>
                  <a:lnTo>
                    <a:pt x="2307562" y="1892300"/>
                  </a:lnTo>
                  <a:lnTo>
                    <a:pt x="2302688" y="1879600"/>
                  </a:lnTo>
                  <a:lnTo>
                    <a:pt x="2298789" y="1854200"/>
                  </a:lnTo>
                  <a:lnTo>
                    <a:pt x="2297504" y="1841500"/>
                  </a:lnTo>
                  <a:lnTo>
                    <a:pt x="2296398" y="1828800"/>
                  </a:lnTo>
                  <a:lnTo>
                    <a:pt x="2293181" y="1816100"/>
                  </a:lnTo>
                  <a:lnTo>
                    <a:pt x="2289159" y="1803400"/>
                  </a:lnTo>
                  <a:lnTo>
                    <a:pt x="2285636" y="1778000"/>
                  </a:lnTo>
                  <a:lnTo>
                    <a:pt x="2278543" y="1752600"/>
                  </a:lnTo>
                  <a:lnTo>
                    <a:pt x="2275947" y="1739900"/>
                  </a:lnTo>
                  <a:lnTo>
                    <a:pt x="2275272" y="1714500"/>
                  </a:lnTo>
                  <a:lnTo>
                    <a:pt x="2274483" y="1714500"/>
                  </a:lnTo>
                  <a:lnTo>
                    <a:pt x="2272380" y="1701800"/>
                  </a:lnTo>
                  <a:lnTo>
                    <a:pt x="2270570" y="1689100"/>
                  </a:lnTo>
                  <a:lnTo>
                    <a:pt x="2270660" y="1676400"/>
                  </a:lnTo>
                  <a:lnTo>
                    <a:pt x="2296101" y="1676400"/>
                  </a:lnTo>
                  <a:lnTo>
                    <a:pt x="2295475" y="1689100"/>
                  </a:lnTo>
                  <a:lnTo>
                    <a:pt x="2294580" y="1701800"/>
                  </a:lnTo>
                  <a:lnTo>
                    <a:pt x="2296580" y="1727200"/>
                  </a:lnTo>
                  <a:lnTo>
                    <a:pt x="2300221" y="1739900"/>
                  </a:lnTo>
                  <a:lnTo>
                    <a:pt x="2304246" y="1765300"/>
                  </a:lnTo>
                  <a:lnTo>
                    <a:pt x="2305748" y="1778000"/>
                  </a:lnTo>
                  <a:lnTo>
                    <a:pt x="2306245" y="1790700"/>
                  </a:lnTo>
                  <a:lnTo>
                    <a:pt x="2306768" y="1803400"/>
                  </a:lnTo>
                  <a:lnTo>
                    <a:pt x="2308351" y="1816100"/>
                  </a:lnTo>
                  <a:lnTo>
                    <a:pt x="2309205" y="1828800"/>
                  </a:lnTo>
                  <a:lnTo>
                    <a:pt x="2309800" y="1841500"/>
                  </a:lnTo>
                  <a:lnTo>
                    <a:pt x="2313041" y="1854200"/>
                  </a:lnTo>
                  <a:lnTo>
                    <a:pt x="2316412" y="1854200"/>
                  </a:lnTo>
                  <a:lnTo>
                    <a:pt x="2315588" y="1866900"/>
                  </a:lnTo>
                  <a:lnTo>
                    <a:pt x="2316901" y="1879600"/>
                  </a:lnTo>
                  <a:lnTo>
                    <a:pt x="2324596" y="1917700"/>
                  </a:lnTo>
                  <a:lnTo>
                    <a:pt x="2328577" y="1943100"/>
                  </a:lnTo>
                  <a:lnTo>
                    <a:pt x="2332850" y="1968500"/>
                  </a:lnTo>
                  <a:lnTo>
                    <a:pt x="2337869" y="1981200"/>
                  </a:lnTo>
                  <a:lnTo>
                    <a:pt x="2348539" y="2032000"/>
                  </a:lnTo>
                  <a:lnTo>
                    <a:pt x="2353602" y="2057400"/>
                  </a:lnTo>
                  <a:lnTo>
                    <a:pt x="2359016" y="2082800"/>
                  </a:lnTo>
                  <a:lnTo>
                    <a:pt x="2362848" y="2108200"/>
                  </a:lnTo>
                  <a:lnTo>
                    <a:pt x="2365217" y="2146300"/>
                  </a:lnTo>
                  <a:lnTo>
                    <a:pt x="2366245" y="2171700"/>
                  </a:lnTo>
                  <a:lnTo>
                    <a:pt x="2366346" y="2184400"/>
                  </a:lnTo>
                  <a:lnTo>
                    <a:pt x="2367558" y="2184400"/>
                  </a:lnTo>
                  <a:lnTo>
                    <a:pt x="2368297" y="2209800"/>
                  </a:lnTo>
                  <a:lnTo>
                    <a:pt x="2367975" y="2209800"/>
                  </a:lnTo>
                  <a:lnTo>
                    <a:pt x="2364479" y="2222500"/>
                  </a:lnTo>
                  <a:lnTo>
                    <a:pt x="2360230" y="2235200"/>
                  </a:lnTo>
                  <a:close/>
                </a:path>
                <a:path w="2368550" h="2400300">
                  <a:moveTo>
                    <a:pt x="587263" y="1892300"/>
                  </a:moveTo>
                  <a:lnTo>
                    <a:pt x="582869" y="1892300"/>
                  </a:lnTo>
                  <a:lnTo>
                    <a:pt x="585620" y="1879600"/>
                  </a:lnTo>
                  <a:lnTo>
                    <a:pt x="588700" y="1866900"/>
                  </a:lnTo>
                  <a:lnTo>
                    <a:pt x="592544" y="1866900"/>
                  </a:lnTo>
                  <a:lnTo>
                    <a:pt x="603265" y="1841500"/>
                  </a:lnTo>
                  <a:lnTo>
                    <a:pt x="612770" y="1816100"/>
                  </a:lnTo>
                  <a:lnTo>
                    <a:pt x="621423" y="1790700"/>
                  </a:lnTo>
                  <a:lnTo>
                    <a:pt x="629591" y="1765300"/>
                  </a:lnTo>
                  <a:lnTo>
                    <a:pt x="632910" y="1765300"/>
                  </a:lnTo>
                  <a:lnTo>
                    <a:pt x="636999" y="1752600"/>
                  </a:lnTo>
                  <a:lnTo>
                    <a:pt x="641528" y="1739900"/>
                  </a:lnTo>
                  <a:lnTo>
                    <a:pt x="646166" y="1739900"/>
                  </a:lnTo>
                  <a:lnTo>
                    <a:pt x="640879" y="1727200"/>
                  </a:lnTo>
                  <a:lnTo>
                    <a:pt x="660773" y="1727200"/>
                  </a:lnTo>
                  <a:lnTo>
                    <a:pt x="651476" y="1739900"/>
                  </a:lnTo>
                  <a:lnTo>
                    <a:pt x="650436" y="1752600"/>
                  </a:lnTo>
                  <a:lnTo>
                    <a:pt x="644374" y="1778000"/>
                  </a:lnTo>
                  <a:lnTo>
                    <a:pt x="635869" y="1790700"/>
                  </a:lnTo>
                  <a:lnTo>
                    <a:pt x="627502" y="1816100"/>
                  </a:lnTo>
                  <a:lnTo>
                    <a:pt x="619920" y="1828800"/>
                  </a:lnTo>
                  <a:lnTo>
                    <a:pt x="611619" y="1841500"/>
                  </a:lnTo>
                  <a:lnTo>
                    <a:pt x="602925" y="1854200"/>
                  </a:lnTo>
                  <a:lnTo>
                    <a:pt x="594161" y="1879600"/>
                  </a:lnTo>
                  <a:lnTo>
                    <a:pt x="590907" y="1879600"/>
                  </a:lnTo>
                  <a:lnTo>
                    <a:pt x="587263" y="1892300"/>
                  </a:lnTo>
                  <a:close/>
                </a:path>
                <a:path w="2368550" h="2400300">
                  <a:moveTo>
                    <a:pt x="725289" y="1739900"/>
                  </a:moveTo>
                  <a:lnTo>
                    <a:pt x="724716" y="1739900"/>
                  </a:lnTo>
                  <a:lnTo>
                    <a:pt x="728087" y="1727200"/>
                  </a:lnTo>
                  <a:lnTo>
                    <a:pt x="728529" y="1727200"/>
                  </a:lnTo>
                  <a:lnTo>
                    <a:pt x="725289" y="1739900"/>
                  </a:lnTo>
                  <a:close/>
                </a:path>
                <a:path w="2368550" h="2400300">
                  <a:moveTo>
                    <a:pt x="725289" y="1752600"/>
                  </a:moveTo>
                  <a:lnTo>
                    <a:pt x="719530" y="1752600"/>
                  </a:lnTo>
                  <a:lnTo>
                    <a:pt x="720250" y="1739900"/>
                  </a:lnTo>
                  <a:lnTo>
                    <a:pt x="726667" y="1739900"/>
                  </a:lnTo>
                  <a:lnTo>
                    <a:pt x="725289" y="1752600"/>
                  </a:lnTo>
                  <a:close/>
                </a:path>
                <a:path w="2368550" h="2400300">
                  <a:moveTo>
                    <a:pt x="258736" y="2222500"/>
                  </a:moveTo>
                  <a:lnTo>
                    <a:pt x="224720" y="2222500"/>
                  </a:lnTo>
                  <a:lnTo>
                    <a:pt x="239225" y="2209800"/>
                  </a:lnTo>
                  <a:lnTo>
                    <a:pt x="253491" y="2209800"/>
                  </a:lnTo>
                  <a:lnTo>
                    <a:pt x="323679" y="2184400"/>
                  </a:lnTo>
                  <a:lnTo>
                    <a:pt x="357771" y="2159000"/>
                  </a:lnTo>
                  <a:lnTo>
                    <a:pt x="390377" y="2146300"/>
                  </a:lnTo>
                  <a:lnTo>
                    <a:pt x="416203" y="2133600"/>
                  </a:lnTo>
                  <a:lnTo>
                    <a:pt x="441791" y="2108200"/>
                  </a:lnTo>
                  <a:lnTo>
                    <a:pt x="467290" y="2095500"/>
                  </a:lnTo>
                  <a:lnTo>
                    <a:pt x="492848" y="2070100"/>
                  </a:lnTo>
                  <a:lnTo>
                    <a:pt x="515098" y="2057400"/>
                  </a:lnTo>
                  <a:lnTo>
                    <a:pt x="536493" y="2044700"/>
                  </a:lnTo>
                  <a:lnTo>
                    <a:pt x="557649" y="2019300"/>
                  </a:lnTo>
                  <a:lnTo>
                    <a:pt x="579185" y="2006600"/>
                  </a:lnTo>
                  <a:lnTo>
                    <a:pt x="597004" y="1993900"/>
                  </a:lnTo>
                  <a:lnTo>
                    <a:pt x="613287" y="1968500"/>
                  </a:lnTo>
                  <a:lnTo>
                    <a:pt x="628558" y="1955800"/>
                  </a:lnTo>
                  <a:lnTo>
                    <a:pt x="643344" y="1930400"/>
                  </a:lnTo>
                  <a:lnTo>
                    <a:pt x="663645" y="1905000"/>
                  </a:lnTo>
                  <a:lnTo>
                    <a:pt x="682064" y="1879600"/>
                  </a:lnTo>
                  <a:lnTo>
                    <a:pt x="698980" y="1854200"/>
                  </a:lnTo>
                  <a:lnTo>
                    <a:pt x="714770" y="1828800"/>
                  </a:lnTo>
                  <a:lnTo>
                    <a:pt x="722727" y="1803400"/>
                  </a:lnTo>
                  <a:lnTo>
                    <a:pt x="730487" y="1790700"/>
                  </a:lnTo>
                  <a:lnTo>
                    <a:pt x="738180" y="1778000"/>
                  </a:lnTo>
                  <a:lnTo>
                    <a:pt x="746679" y="1752600"/>
                  </a:lnTo>
                  <a:lnTo>
                    <a:pt x="752002" y="1752600"/>
                  </a:lnTo>
                  <a:lnTo>
                    <a:pt x="734788" y="1803400"/>
                  </a:lnTo>
                  <a:lnTo>
                    <a:pt x="712887" y="1841500"/>
                  </a:lnTo>
                  <a:lnTo>
                    <a:pt x="688356" y="1892300"/>
                  </a:lnTo>
                  <a:lnTo>
                    <a:pt x="663248" y="1930400"/>
                  </a:lnTo>
                  <a:lnTo>
                    <a:pt x="666387" y="1943100"/>
                  </a:lnTo>
                  <a:lnTo>
                    <a:pt x="653916" y="1943100"/>
                  </a:lnTo>
                  <a:lnTo>
                    <a:pt x="649704" y="1955800"/>
                  </a:lnTo>
                  <a:lnTo>
                    <a:pt x="646762" y="1955800"/>
                  </a:lnTo>
                  <a:lnTo>
                    <a:pt x="628259" y="1981200"/>
                  </a:lnTo>
                  <a:lnTo>
                    <a:pt x="582627" y="2019300"/>
                  </a:lnTo>
                  <a:lnTo>
                    <a:pt x="577869" y="2032000"/>
                  </a:lnTo>
                  <a:lnTo>
                    <a:pt x="568528" y="2032000"/>
                  </a:lnTo>
                  <a:lnTo>
                    <a:pt x="563642" y="2044700"/>
                  </a:lnTo>
                  <a:lnTo>
                    <a:pt x="555851" y="2044700"/>
                  </a:lnTo>
                  <a:lnTo>
                    <a:pt x="547670" y="2057400"/>
                  </a:lnTo>
                  <a:lnTo>
                    <a:pt x="538823" y="2057400"/>
                  </a:lnTo>
                  <a:lnTo>
                    <a:pt x="529035" y="2070100"/>
                  </a:lnTo>
                  <a:lnTo>
                    <a:pt x="519432" y="2070100"/>
                  </a:lnTo>
                  <a:lnTo>
                    <a:pt x="515068" y="2082800"/>
                  </a:lnTo>
                  <a:lnTo>
                    <a:pt x="510419" y="2082800"/>
                  </a:lnTo>
                  <a:lnTo>
                    <a:pt x="501085" y="2095500"/>
                  </a:lnTo>
                  <a:lnTo>
                    <a:pt x="491645" y="2095500"/>
                  </a:lnTo>
                  <a:lnTo>
                    <a:pt x="482090" y="2108200"/>
                  </a:lnTo>
                  <a:lnTo>
                    <a:pt x="472406" y="2120900"/>
                  </a:lnTo>
                  <a:lnTo>
                    <a:pt x="463027" y="2120900"/>
                  </a:lnTo>
                  <a:lnTo>
                    <a:pt x="453533" y="2133600"/>
                  </a:lnTo>
                  <a:lnTo>
                    <a:pt x="443881" y="2133600"/>
                  </a:lnTo>
                  <a:lnTo>
                    <a:pt x="434029" y="2146300"/>
                  </a:lnTo>
                  <a:lnTo>
                    <a:pt x="420671" y="2146300"/>
                  </a:lnTo>
                  <a:lnTo>
                    <a:pt x="407123" y="2159000"/>
                  </a:lnTo>
                  <a:lnTo>
                    <a:pt x="393554" y="2159000"/>
                  </a:lnTo>
                  <a:lnTo>
                    <a:pt x="380132" y="2171700"/>
                  </a:lnTo>
                  <a:lnTo>
                    <a:pt x="350846" y="2184400"/>
                  </a:lnTo>
                  <a:lnTo>
                    <a:pt x="258736" y="2222500"/>
                  </a:lnTo>
                  <a:close/>
                </a:path>
                <a:path w="2368550" h="2400300">
                  <a:moveTo>
                    <a:pt x="1788928" y="1854200"/>
                  </a:moveTo>
                  <a:lnTo>
                    <a:pt x="1764717" y="1854200"/>
                  </a:lnTo>
                  <a:lnTo>
                    <a:pt x="1767356" y="1841500"/>
                  </a:lnTo>
                  <a:lnTo>
                    <a:pt x="1770685" y="1828800"/>
                  </a:lnTo>
                  <a:lnTo>
                    <a:pt x="1775485" y="1816100"/>
                  </a:lnTo>
                  <a:lnTo>
                    <a:pt x="1781085" y="1816100"/>
                  </a:lnTo>
                  <a:lnTo>
                    <a:pt x="1785491" y="1803400"/>
                  </a:lnTo>
                  <a:lnTo>
                    <a:pt x="1789265" y="1790700"/>
                  </a:lnTo>
                  <a:lnTo>
                    <a:pt x="1792973" y="1778000"/>
                  </a:lnTo>
                  <a:lnTo>
                    <a:pt x="1815798" y="1778000"/>
                  </a:lnTo>
                  <a:lnTo>
                    <a:pt x="1810610" y="1790700"/>
                  </a:lnTo>
                  <a:lnTo>
                    <a:pt x="1805664" y="1803400"/>
                  </a:lnTo>
                  <a:lnTo>
                    <a:pt x="1801177" y="1803400"/>
                  </a:lnTo>
                  <a:lnTo>
                    <a:pt x="1797943" y="1816100"/>
                  </a:lnTo>
                  <a:lnTo>
                    <a:pt x="1798200" y="1828800"/>
                  </a:lnTo>
                  <a:lnTo>
                    <a:pt x="1795849" y="1828800"/>
                  </a:lnTo>
                  <a:lnTo>
                    <a:pt x="1792498" y="1841500"/>
                  </a:lnTo>
                  <a:lnTo>
                    <a:pt x="1788928" y="1854200"/>
                  </a:lnTo>
                  <a:close/>
                </a:path>
                <a:path w="2368550" h="2400300">
                  <a:moveTo>
                    <a:pt x="1826453" y="1955800"/>
                  </a:moveTo>
                  <a:lnTo>
                    <a:pt x="1801141" y="1955800"/>
                  </a:lnTo>
                  <a:lnTo>
                    <a:pt x="1824224" y="1943100"/>
                  </a:lnTo>
                  <a:lnTo>
                    <a:pt x="1843432" y="1930400"/>
                  </a:lnTo>
                  <a:lnTo>
                    <a:pt x="1871833" y="1892300"/>
                  </a:lnTo>
                  <a:lnTo>
                    <a:pt x="1886644" y="1854200"/>
                  </a:lnTo>
                  <a:lnTo>
                    <a:pt x="1886135" y="1841500"/>
                  </a:lnTo>
                  <a:lnTo>
                    <a:pt x="1888856" y="1841500"/>
                  </a:lnTo>
                  <a:lnTo>
                    <a:pt x="1898954" y="1854200"/>
                  </a:lnTo>
                  <a:lnTo>
                    <a:pt x="1905771" y="1879600"/>
                  </a:lnTo>
                  <a:lnTo>
                    <a:pt x="1889709" y="1879600"/>
                  </a:lnTo>
                  <a:lnTo>
                    <a:pt x="1882233" y="1892300"/>
                  </a:lnTo>
                  <a:lnTo>
                    <a:pt x="1873748" y="1917700"/>
                  </a:lnTo>
                  <a:lnTo>
                    <a:pt x="1864067" y="1930400"/>
                  </a:lnTo>
                  <a:lnTo>
                    <a:pt x="1858535" y="1943100"/>
                  </a:lnTo>
                  <a:lnTo>
                    <a:pt x="1835353" y="1943100"/>
                  </a:lnTo>
                  <a:lnTo>
                    <a:pt x="1826453" y="1955800"/>
                  </a:lnTo>
                  <a:close/>
                </a:path>
                <a:path w="2368550" h="2400300">
                  <a:moveTo>
                    <a:pt x="1777722" y="1905000"/>
                  </a:moveTo>
                  <a:lnTo>
                    <a:pt x="1746940" y="1905000"/>
                  </a:lnTo>
                  <a:lnTo>
                    <a:pt x="1749751" y="1892300"/>
                  </a:lnTo>
                  <a:lnTo>
                    <a:pt x="1755889" y="1892300"/>
                  </a:lnTo>
                  <a:lnTo>
                    <a:pt x="1758646" y="1879600"/>
                  </a:lnTo>
                  <a:lnTo>
                    <a:pt x="1760015" y="1866900"/>
                  </a:lnTo>
                  <a:lnTo>
                    <a:pt x="1761988" y="1854200"/>
                  </a:lnTo>
                  <a:lnTo>
                    <a:pt x="1785395" y="1854200"/>
                  </a:lnTo>
                  <a:lnTo>
                    <a:pt x="1782155" y="1866900"/>
                  </a:lnTo>
                  <a:lnTo>
                    <a:pt x="1780091" y="1879600"/>
                  </a:lnTo>
                  <a:lnTo>
                    <a:pt x="1778422" y="1879600"/>
                  </a:lnTo>
                  <a:lnTo>
                    <a:pt x="1777510" y="1892300"/>
                  </a:lnTo>
                  <a:lnTo>
                    <a:pt x="1777722" y="1905000"/>
                  </a:lnTo>
                  <a:close/>
                </a:path>
                <a:path w="2368550" h="2400300">
                  <a:moveTo>
                    <a:pt x="1917818" y="1917700"/>
                  </a:moveTo>
                  <a:lnTo>
                    <a:pt x="1912854" y="1917700"/>
                  </a:lnTo>
                  <a:lnTo>
                    <a:pt x="1889709" y="1879600"/>
                  </a:lnTo>
                  <a:lnTo>
                    <a:pt x="1905771" y="1879600"/>
                  </a:lnTo>
                  <a:lnTo>
                    <a:pt x="1911371" y="1905000"/>
                  </a:lnTo>
                  <a:lnTo>
                    <a:pt x="1917818" y="1917700"/>
                  </a:lnTo>
                  <a:close/>
                </a:path>
                <a:path w="2368550" h="2400300">
                  <a:moveTo>
                    <a:pt x="579482" y="1893332"/>
                  </a:moveTo>
                  <a:lnTo>
                    <a:pt x="579692" y="1892300"/>
                  </a:lnTo>
                  <a:lnTo>
                    <a:pt x="580002" y="1892300"/>
                  </a:lnTo>
                  <a:lnTo>
                    <a:pt x="579482" y="1893332"/>
                  </a:lnTo>
                  <a:close/>
                </a:path>
                <a:path w="2368550" h="2400300">
                  <a:moveTo>
                    <a:pt x="573889" y="1917700"/>
                  </a:moveTo>
                  <a:lnTo>
                    <a:pt x="566941" y="1917700"/>
                  </a:lnTo>
                  <a:lnTo>
                    <a:pt x="569751" y="1905000"/>
                  </a:lnTo>
                  <a:lnTo>
                    <a:pt x="573609" y="1905000"/>
                  </a:lnTo>
                  <a:lnTo>
                    <a:pt x="579482" y="1893332"/>
                  </a:lnTo>
                  <a:lnTo>
                    <a:pt x="577113" y="1905000"/>
                  </a:lnTo>
                  <a:lnTo>
                    <a:pt x="573889" y="1917700"/>
                  </a:lnTo>
                  <a:close/>
                </a:path>
                <a:path w="2368550" h="2400300">
                  <a:moveTo>
                    <a:pt x="1778431" y="1943100"/>
                  </a:moveTo>
                  <a:lnTo>
                    <a:pt x="1748422" y="1943100"/>
                  </a:lnTo>
                  <a:lnTo>
                    <a:pt x="1748037" y="1930400"/>
                  </a:lnTo>
                  <a:lnTo>
                    <a:pt x="1747688" y="1917700"/>
                  </a:lnTo>
                  <a:lnTo>
                    <a:pt x="1747501" y="1905000"/>
                  </a:lnTo>
                  <a:lnTo>
                    <a:pt x="1777894" y="1905000"/>
                  </a:lnTo>
                  <a:lnTo>
                    <a:pt x="1777230" y="1917700"/>
                  </a:lnTo>
                  <a:lnTo>
                    <a:pt x="1776480" y="1917700"/>
                  </a:lnTo>
                  <a:lnTo>
                    <a:pt x="1776397" y="1930400"/>
                  </a:lnTo>
                  <a:lnTo>
                    <a:pt x="1778431" y="1943100"/>
                  </a:lnTo>
                  <a:close/>
                </a:path>
                <a:path w="2368550" h="2400300">
                  <a:moveTo>
                    <a:pt x="563540" y="1921691"/>
                  </a:moveTo>
                  <a:lnTo>
                    <a:pt x="563152" y="1917700"/>
                  </a:lnTo>
                  <a:lnTo>
                    <a:pt x="563546" y="1917700"/>
                  </a:lnTo>
                  <a:lnTo>
                    <a:pt x="563540" y="1921691"/>
                  </a:lnTo>
                  <a:close/>
                </a:path>
                <a:path w="2368550" h="2400300">
                  <a:moveTo>
                    <a:pt x="564387" y="1930400"/>
                  </a:moveTo>
                  <a:lnTo>
                    <a:pt x="563528" y="1930400"/>
                  </a:lnTo>
                  <a:lnTo>
                    <a:pt x="563540" y="1921691"/>
                  </a:lnTo>
                  <a:lnTo>
                    <a:pt x="564387" y="1930400"/>
                  </a:lnTo>
                  <a:close/>
                </a:path>
                <a:path w="2368550" h="2400300">
                  <a:moveTo>
                    <a:pt x="849818" y="2298700"/>
                  </a:moveTo>
                  <a:lnTo>
                    <a:pt x="773881" y="2298700"/>
                  </a:lnTo>
                  <a:lnTo>
                    <a:pt x="760509" y="2286000"/>
                  </a:lnTo>
                  <a:lnTo>
                    <a:pt x="748143" y="2273300"/>
                  </a:lnTo>
                  <a:lnTo>
                    <a:pt x="737598" y="2260600"/>
                  </a:lnTo>
                  <a:lnTo>
                    <a:pt x="732458" y="2260600"/>
                  </a:lnTo>
                  <a:lnTo>
                    <a:pt x="727433" y="2247900"/>
                  </a:lnTo>
                  <a:lnTo>
                    <a:pt x="722794" y="2247900"/>
                  </a:lnTo>
                  <a:lnTo>
                    <a:pt x="718815" y="2235200"/>
                  </a:lnTo>
                  <a:lnTo>
                    <a:pt x="716100" y="2235200"/>
                  </a:lnTo>
                  <a:lnTo>
                    <a:pt x="718803" y="2222500"/>
                  </a:lnTo>
                  <a:lnTo>
                    <a:pt x="715576" y="2197100"/>
                  </a:lnTo>
                  <a:lnTo>
                    <a:pt x="707825" y="2159000"/>
                  </a:lnTo>
                  <a:lnTo>
                    <a:pt x="697605" y="2133600"/>
                  </a:lnTo>
                  <a:lnTo>
                    <a:pt x="692155" y="2108200"/>
                  </a:lnTo>
                  <a:lnTo>
                    <a:pt x="680429" y="2070100"/>
                  </a:lnTo>
                  <a:lnTo>
                    <a:pt x="677367" y="2057400"/>
                  </a:lnTo>
                  <a:lnTo>
                    <a:pt x="674537" y="2057400"/>
                  </a:lnTo>
                  <a:lnTo>
                    <a:pt x="665995" y="2019300"/>
                  </a:lnTo>
                  <a:lnTo>
                    <a:pt x="662699" y="1993900"/>
                  </a:lnTo>
                  <a:lnTo>
                    <a:pt x="662301" y="1993900"/>
                  </a:lnTo>
                  <a:lnTo>
                    <a:pt x="661936" y="1981200"/>
                  </a:lnTo>
                  <a:lnTo>
                    <a:pt x="661196" y="1981200"/>
                  </a:lnTo>
                  <a:lnTo>
                    <a:pt x="659753" y="1968500"/>
                  </a:lnTo>
                  <a:lnTo>
                    <a:pt x="657986" y="1968500"/>
                  </a:lnTo>
                  <a:lnTo>
                    <a:pt x="656004" y="1955800"/>
                  </a:lnTo>
                  <a:lnTo>
                    <a:pt x="653916" y="1943100"/>
                  </a:lnTo>
                  <a:lnTo>
                    <a:pt x="666387" y="1943100"/>
                  </a:lnTo>
                  <a:lnTo>
                    <a:pt x="672665" y="1968500"/>
                  </a:lnTo>
                  <a:lnTo>
                    <a:pt x="681542" y="2006600"/>
                  </a:lnTo>
                  <a:lnTo>
                    <a:pt x="692343" y="2044700"/>
                  </a:lnTo>
                  <a:lnTo>
                    <a:pt x="707532" y="2070100"/>
                  </a:lnTo>
                  <a:lnTo>
                    <a:pt x="696751" y="2082800"/>
                  </a:lnTo>
                  <a:lnTo>
                    <a:pt x="697133" y="2082800"/>
                  </a:lnTo>
                  <a:lnTo>
                    <a:pt x="700043" y="2095500"/>
                  </a:lnTo>
                  <a:lnTo>
                    <a:pt x="705206" y="2108200"/>
                  </a:lnTo>
                  <a:lnTo>
                    <a:pt x="717735" y="2133600"/>
                  </a:lnTo>
                  <a:lnTo>
                    <a:pt x="720587" y="2146300"/>
                  </a:lnTo>
                  <a:lnTo>
                    <a:pt x="721960" y="2146300"/>
                  </a:lnTo>
                  <a:lnTo>
                    <a:pt x="723565" y="2159000"/>
                  </a:lnTo>
                  <a:lnTo>
                    <a:pt x="726788" y="2171700"/>
                  </a:lnTo>
                  <a:lnTo>
                    <a:pt x="729773" y="2184400"/>
                  </a:lnTo>
                  <a:lnTo>
                    <a:pt x="733407" y="2209800"/>
                  </a:lnTo>
                  <a:lnTo>
                    <a:pt x="738577" y="2222500"/>
                  </a:lnTo>
                  <a:lnTo>
                    <a:pt x="763894" y="2260600"/>
                  </a:lnTo>
                  <a:lnTo>
                    <a:pt x="794162" y="2286000"/>
                  </a:lnTo>
                  <a:lnTo>
                    <a:pt x="830936" y="2286000"/>
                  </a:lnTo>
                  <a:lnTo>
                    <a:pt x="849818" y="2298700"/>
                  </a:lnTo>
                  <a:close/>
                </a:path>
                <a:path w="2368550" h="2400300">
                  <a:moveTo>
                    <a:pt x="1809363" y="2235200"/>
                  </a:moveTo>
                  <a:lnTo>
                    <a:pt x="1782167" y="2235200"/>
                  </a:lnTo>
                  <a:lnTo>
                    <a:pt x="1773795" y="2209800"/>
                  </a:lnTo>
                  <a:lnTo>
                    <a:pt x="1766553" y="2197100"/>
                  </a:lnTo>
                  <a:lnTo>
                    <a:pt x="1761825" y="2171700"/>
                  </a:lnTo>
                  <a:lnTo>
                    <a:pt x="1760998" y="2146300"/>
                  </a:lnTo>
                  <a:lnTo>
                    <a:pt x="1759655" y="2133600"/>
                  </a:lnTo>
                  <a:lnTo>
                    <a:pt x="1757928" y="2120900"/>
                  </a:lnTo>
                  <a:lnTo>
                    <a:pt x="1756344" y="2120900"/>
                  </a:lnTo>
                  <a:lnTo>
                    <a:pt x="1756171" y="2108200"/>
                  </a:lnTo>
                  <a:lnTo>
                    <a:pt x="1755288" y="2108200"/>
                  </a:lnTo>
                  <a:lnTo>
                    <a:pt x="1756764" y="2095500"/>
                  </a:lnTo>
                  <a:lnTo>
                    <a:pt x="1755201" y="2082800"/>
                  </a:lnTo>
                  <a:lnTo>
                    <a:pt x="1752985" y="2070100"/>
                  </a:lnTo>
                  <a:lnTo>
                    <a:pt x="1752501" y="2057400"/>
                  </a:lnTo>
                  <a:lnTo>
                    <a:pt x="1752893" y="2044700"/>
                  </a:lnTo>
                  <a:lnTo>
                    <a:pt x="1752048" y="2032000"/>
                  </a:lnTo>
                  <a:lnTo>
                    <a:pt x="1750746" y="2019300"/>
                  </a:lnTo>
                  <a:lnTo>
                    <a:pt x="1749769" y="2006600"/>
                  </a:lnTo>
                  <a:lnTo>
                    <a:pt x="1749355" y="1993900"/>
                  </a:lnTo>
                  <a:lnTo>
                    <a:pt x="1749129" y="1968500"/>
                  </a:lnTo>
                  <a:lnTo>
                    <a:pt x="1748958" y="1955800"/>
                  </a:lnTo>
                  <a:lnTo>
                    <a:pt x="1748712" y="1943100"/>
                  </a:lnTo>
                  <a:lnTo>
                    <a:pt x="1783122" y="1943100"/>
                  </a:lnTo>
                  <a:lnTo>
                    <a:pt x="1790636" y="1955800"/>
                  </a:lnTo>
                  <a:lnTo>
                    <a:pt x="1760128" y="1955800"/>
                  </a:lnTo>
                  <a:lnTo>
                    <a:pt x="1759883" y="1968500"/>
                  </a:lnTo>
                  <a:lnTo>
                    <a:pt x="1759897" y="1981200"/>
                  </a:lnTo>
                  <a:lnTo>
                    <a:pt x="1760520" y="1993900"/>
                  </a:lnTo>
                  <a:lnTo>
                    <a:pt x="1763385" y="2006600"/>
                  </a:lnTo>
                  <a:lnTo>
                    <a:pt x="1766620" y="2032000"/>
                  </a:lnTo>
                  <a:lnTo>
                    <a:pt x="1769680" y="2057400"/>
                  </a:lnTo>
                  <a:lnTo>
                    <a:pt x="1772018" y="2070100"/>
                  </a:lnTo>
                  <a:lnTo>
                    <a:pt x="1773168" y="2082800"/>
                  </a:lnTo>
                  <a:lnTo>
                    <a:pt x="1774232" y="2108200"/>
                  </a:lnTo>
                  <a:lnTo>
                    <a:pt x="1775714" y="2120900"/>
                  </a:lnTo>
                  <a:lnTo>
                    <a:pt x="1778116" y="2133600"/>
                  </a:lnTo>
                  <a:lnTo>
                    <a:pt x="1781440" y="2159000"/>
                  </a:lnTo>
                  <a:lnTo>
                    <a:pt x="1785332" y="2171700"/>
                  </a:lnTo>
                  <a:lnTo>
                    <a:pt x="1789628" y="2184400"/>
                  </a:lnTo>
                  <a:lnTo>
                    <a:pt x="1794160" y="2197100"/>
                  </a:lnTo>
                  <a:lnTo>
                    <a:pt x="1796027" y="2209800"/>
                  </a:lnTo>
                  <a:lnTo>
                    <a:pt x="1802155" y="2209800"/>
                  </a:lnTo>
                  <a:lnTo>
                    <a:pt x="1807340" y="2222500"/>
                  </a:lnTo>
                  <a:lnTo>
                    <a:pt x="1807847" y="2222500"/>
                  </a:lnTo>
                  <a:lnTo>
                    <a:pt x="1809363" y="2235200"/>
                  </a:lnTo>
                  <a:close/>
                </a:path>
                <a:path w="2368550" h="2400300">
                  <a:moveTo>
                    <a:pt x="1910088" y="2171700"/>
                  </a:moveTo>
                  <a:lnTo>
                    <a:pt x="1878307" y="2171700"/>
                  </a:lnTo>
                  <a:lnTo>
                    <a:pt x="1865083" y="2159000"/>
                  </a:lnTo>
                  <a:lnTo>
                    <a:pt x="1834715" y="2120900"/>
                  </a:lnTo>
                  <a:lnTo>
                    <a:pt x="1826915" y="2095500"/>
                  </a:lnTo>
                  <a:lnTo>
                    <a:pt x="1827265" y="2095500"/>
                  </a:lnTo>
                  <a:lnTo>
                    <a:pt x="1830485" y="2082800"/>
                  </a:lnTo>
                  <a:lnTo>
                    <a:pt x="1833047" y="2070100"/>
                  </a:lnTo>
                  <a:lnTo>
                    <a:pt x="1833789" y="2070100"/>
                  </a:lnTo>
                  <a:lnTo>
                    <a:pt x="1833217" y="2057400"/>
                  </a:lnTo>
                  <a:lnTo>
                    <a:pt x="1831839" y="2044700"/>
                  </a:lnTo>
                  <a:lnTo>
                    <a:pt x="1828166" y="2032000"/>
                  </a:lnTo>
                  <a:lnTo>
                    <a:pt x="1824694" y="2006600"/>
                  </a:lnTo>
                  <a:lnTo>
                    <a:pt x="1823375" y="1993900"/>
                  </a:lnTo>
                  <a:lnTo>
                    <a:pt x="1826159" y="1981200"/>
                  </a:lnTo>
                  <a:lnTo>
                    <a:pt x="1828480" y="1968500"/>
                  </a:lnTo>
                  <a:lnTo>
                    <a:pt x="1830828" y="1968500"/>
                  </a:lnTo>
                  <a:lnTo>
                    <a:pt x="1835353" y="1943100"/>
                  </a:lnTo>
                  <a:lnTo>
                    <a:pt x="1858535" y="1943100"/>
                  </a:lnTo>
                  <a:lnTo>
                    <a:pt x="1853003" y="1955800"/>
                  </a:lnTo>
                  <a:lnTo>
                    <a:pt x="1848809" y="1955800"/>
                  </a:lnTo>
                  <a:lnTo>
                    <a:pt x="1845778" y="1968500"/>
                  </a:lnTo>
                  <a:lnTo>
                    <a:pt x="1843777" y="1981200"/>
                  </a:lnTo>
                  <a:lnTo>
                    <a:pt x="1842675" y="1993900"/>
                  </a:lnTo>
                  <a:lnTo>
                    <a:pt x="1842042" y="2006600"/>
                  </a:lnTo>
                  <a:lnTo>
                    <a:pt x="1842123" y="2019300"/>
                  </a:lnTo>
                  <a:lnTo>
                    <a:pt x="1844440" y="2057400"/>
                  </a:lnTo>
                  <a:lnTo>
                    <a:pt x="1847260" y="2082800"/>
                  </a:lnTo>
                  <a:lnTo>
                    <a:pt x="1849005" y="2108200"/>
                  </a:lnTo>
                  <a:lnTo>
                    <a:pt x="1853140" y="2108200"/>
                  </a:lnTo>
                  <a:lnTo>
                    <a:pt x="1863670" y="2120900"/>
                  </a:lnTo>
                  <a:lnTo>
                    <a:pt x="1871376" y="2133600"/>
                  </a:lnTo>
                  <a:lnTo>
                    <a:pt x="1879162" y="2146300"/>
                  </a:lnTo>
                  <a:lnTo>
                    <a:pt x="1887036" y="2159000"/>
                  </a:lnTo>
                  <a:lnTo>
                    <a:pt x="1894340" y="2159000"/>
                  </a:lnTo>
                  <a:lnTo>
                    <a:pt x="1910088" y="2171700"/>
                  </a:lnTo>
                  <a:close/>
                </a:path>
                <a:path w="2368550" h="2400300">
                  <a:moveTo>
                    <a:pt x="1423132" y="1981200"/>
                  </a:moveTo>
                  <a:lnTo>
                    <a:pt x="1419874" y="1981200"/>
                  </a:lnTo>
                  <a:lnTo>
                    <a:pt x="1416354" y="1968500"/>
                  </a:lnTo>
                  <a:lnTo>
                    <a:pt x="1382316" y="1968500"/>
                  </a:lnTo>
                  <a:lnTo>
                    <a:pt x="1395704" y="1955800"/>
                  </a:lnTo>
                  <a:lnTo>
                    <a:pt x="1409812" y="1955800"/>
                  </a:lnTo>
                  <a:lnTo>
                    <a:pt x="1424821" y="1968500"/>
                  </a:lnTo>
                  <a:lnTo>
                    <a:pt x="1423132" y="1981200"/>
                  </a:lnTo>
                  <a:close/>
                </a:path>
                <a:path w="2368550" h="2400300">
                  <a:moveTo>
                    <a:pt x="1799267" y="1968500"/>
                  </a:moveTo>
                  <a:lnTo>
                    <a:pt x="1778844" y="1968500"/>
                  </a:lnTo>
                  <a:lnTo>
                    <a:pt x="1769842" y="1955800"/>
                  </a:lnTo>
                  <a:lnTo>
                    <a:pt x="1808202" y="1955800"/>
                  </a:lnTo>
                  <a:lnTo>
                    <a:pt x="1799267" y="1968500"/>
                  </a:lnTo>
                  <a:close/>
                </a:path>
                <a:path w="2368550" h="2400300">
                  <a:moveTo>
                    <a:pt x="1397315" y="1981200"/>
                  </a:moveTo>
                  <a:lnTo>
                    <a:pt x="1345719" y="1981200"/>
                  </a:lnTo>
                  <a:lnTo>
                    <a:pt x="1369469" y="1968500"/>
                  </a:lnTo>
                  <a:lnTo>
                    <a:pt x="1403537" y="1968500"/>
                  </a:lnTo>
                  <a:lnTo>
                    <a:pt x="1397315" y="1981200"/>
                  </a:lnTo>
                  <a:close/>
                </a:path>
                <a:path w="2368550" h="2400300">
                  <a:moveTo>
                    <a:pt x="1276684" y="2019300"/>
                  </a:moveTo>
                  <a:lnTo>
                    <a:pt x="1227725" y="2019300"/>
                  </a:lnTo>
                  <a:lnTo>
                    <a:pt x="1259329" y="2006600"/>
                  </a:lnTo>
                  <a:lnTo>
                    <a:pt x="1275119" y="2006600"/>
                  </a:lnTo>
                  <a:lnTo>
                    <a:pt x="1322144" y="1981200"/>
                  </a:lnTo>
                  <a:lnTo>
                    <a:pt x="1369742" y="1981200"/>
                  </a:lnTo>
                  <a:lnTo>
                    <a:pt x="1348294" y="1993900"/>
                  </a:lnTo>
                  <a:lnTo>
                    <a:pt x="1295842" y="2006600"/>
                  </a:lnTo>
                  <a:lnTo>
                    <a:pt x="1276684" y="2019300"/>
                  </a:lnTo>
                  <a:close/>
                </a:path>
                <a:path w="2368550" h="2400300">
                  <a:moveTo>
                    <a:pt x="1220822" y="2044700"/>
                  </a:moveTo>
                  <a:lnTo>
                    <a:pt x="1145673" y="2044700"/>
                  </a:lnTo>
                  <a:lnTo>
                    <a:pt x="1178783" y="2032000"/>
                  </a:lnTo>
                  <a:lnTo>
                    <a:pt x="1195357" y="2032000"/>
                  </a:lnTo>
                  <a:lnTo>
                    <a:pt x="1211956" y="2019300"/>
                  </a:lnTo>
                  <a:lnTo>
                    <a:pt x="1267093" y="2019300"/>
                  </a:lnTo>
                  <a:lnTo>
                    <a:pt x="1220822" y="2044700"/>
                  </a:lnTo>
                  <a:close/>
                </a:path>
                <a:path w="2368550" h="2400300">
                  <a:moveTo>
                    <a:pt x="1588593" y="2044700"/>
                  </a:moveTo>
                  <a:lnTo>
                    <a:pt x="1489530" y="2044700"/>
                  </a:lnTo>
                  <a:lnTo>
                    <a:pt x="1501736" y="2032000"/>
                  </a:lnTo>
                  <a:lnTo>
                    <a:pt x="1599114" y="2032000"/>
                  </a:lnTo>
                  <a:lnTo>
                    <a:pt x="1619929" y="2019300"/>
                  </a:lnTo>
                  <a:lnTo>
                    <a:pt x="1691391" y="2019300"/>
                  </a:lnTo>
                  <a:lnTo>
                    <a:pt x="1588593" y="2044700"/>
                  </a:lnTo>
                  <a:close/>
                </a:path>
                <a:path w="2368550" h="2400300">
                  <a:moveTo>
                    <a:pt x="2209589" y="2032000"/>
                  </a:moveTo>
                  <a:lnTo>
                    <a:pt x="2146960" y="2032000"/>
                  </a:lnTo>
                  <a:lnTo>
                    <a:pt x="2135221" y="2019300"/>
                  </a:lnTo>
                  <a:lnTo>
                    <a:pt x="2192642" y="2019300"/>
                  </a:lnTo>
                  <a:lnTo>
                    <a:pt x="2209589" y="2032000"/>
                  </a:lnTo>
                  <a:close/>
                </a:path>
                <a:path w="2368550" h="2400300">
                  <a:moveTo>
                    <a:pt x="2292384" y="2209800"/>
                  </a:moveTo>
                  <a:lnTo>
                    <a:pt x="2283790" y="2197100"/>
                  </a:lnTo>
                  <a:lnTo>
                    <a:pt x="2277880" y="2184400"/>
                  </a:lnTo>
                  <a:lnTo>
                    <a:pt x="2273426" y="2184400"/>
                  </a:lnTo>
                  <a:lnTo>
                    <a:pt x="2269198" y="2171700"/>
                  </a:lnTo>
                  <a:lnTo>
                    <a:pt x="2261847" y="2159000"/>
                  </a:lnTo>
                  <a:lnTo>
                    <a:pt x="2255074" y="2146300"/>
                  </a:lnTo>
                  <a:lnTo>
                    <a:pt x="2248780" y="2133600"/>
                  </a:lnTo>
                  <a:lnTo>
                    <a:pt x="2242861" y="2108200"/>
                  </a:lnTo>
                  <a:lnTo>
                    <a:pt x="2235290" y="2095500"/>
                  </a:lnTo>
                  <a:lnTo>
                    <a:pt x="2225927" y="2082800"/>
                  </a:lnTo>
                  <a:lnTo>
                    <a:pt x="2215311" y="2070100"/>
                  </a:lnTo>
                  <a:lnTo>
                    <a:pt x="2203977" y="2057400"/>
                  </a:lnTo>
                  <a:lnTo>
                    <a:pt x="2202444" y="2044700"/>
                  </a:lnTo>
                  <a:lnTo>
                    <a:pt x="2185896" y="2044700"/>
                  </a:lnTo>
                  <a:lnTo>
                    <a:pt x="2172997" y="2032000"/>
                  </a:lnTo>
                  <a:lnTo>
                    <a:pt x="2225164" y="2032000"/>
                  </a:lnTo>
                  <a:lnTo>
                    <a:pt x="2239598" y="2044700"/>
                  </a:lnTo>
                  <a:lnTo>
                    <a:pt x="2242217" y="2057400"/>
                  </a:lnTo>
                  <a:lnTo>
                    <a:pt x="2244353" y="2057400"/>
                  </a:lnTo>
                  <a:lnTo>
                    <a:pt x="2252225" y="2082800"/>
                  </a:lnTo>
                  <a:lnTo>
                    <a:pt x="2258841" y="2095500"/>
                  </a:lnTo>
                  <a:lnTo>
                    <a:pt x="2265431" y="2120900"/>
                  </a:lnTo>
                  <a:lnTo>
                    <a:pt x="2274210" y="2146300"/>
                  </a:lnTo>
                  <a:lnTo>
                    <a:pt x="2276680" y="2146300"/>
                  </a:lnTo>
                  <a:lnTo>
                    <a:pt x="2279055" y="2159000"/>
                  </a:lnTo>
                  <a:lnTo>
                    <a:pt x="2286514" y="2171700"/>
                  </a:lnTo>
                  <a:lnTo>
                    <a:pt x="2290196" y="2184400"/>
                  </a:lnTo>
                  <a:lnTo>
                    <a:pt x="2293768" y="2197100"/>
                  </a:lnTo>
                  <a:lnTo>
                    <a:pt x="2293082" y="2197100"/>
                  </a:lnTo>
                  <a:lnTo>
                    <a:pt x="2292384" y="2209800"/>
                  </a:lnTo>
                  <a:close/>
                </a:path>
                <a:path w="2368550" h="2400300">
                  <a:moveTo>
                    <a:pt x="1174229" y="2057400"/>
                  </a:moveTo>
                  <a:lnTo>
                    <a:pt x="1132989" y="2057400"/>
                  </a:lnTo>
                  <a:lnTo>
                    <a:pt x="1139313" y="2044700"/>
                  </a:lnTo>
                  <a:lnTo>
                    <a:pt x="1197613" y="2044700"/>
                  </a:lnTo>
                  <a:lnTo>
                    <a:pt x="1174229" y="2057400"/>
                  </a:lnTo>
                  <a:close/>
                </a:path>
                <a:path w="2368550" h="2400300">
                  <a:moveTo>
                    <a:pt x="1440453" y="2070100"/>
                  </a:moveTo>
                  <a:lnTo>
                    <a:pt x="1395827" y="2070100"/>
                  </a:lnTo>
                  <a:lnTo>
                    <a:pt x="1380394" y="2057400"/>
                  </a:lnTo>
                  <a:lnTo>
                    <a:pt x="1379433" y="2044700"/>
                  </a:lnTo>
                  <a:lnTo>
                    <a:pt x="1382995" y="2044700"/>
                  </a:lnTo>
                  <a:lnTo>
                    <a:pt x="1387471" y="2057400"/>
                  </a:lnTo>
                  <a:lnTo>
                    <a:pt x="1464529" y="2057400"/>
                  </a:lnTo>
                  <a:lnTo>
                    <a:pt x="1440453" y="2070100"/>
                  </a:lnTo>
                  <a:close/>
                </a:path>
                <a:path w="2368550" h="2400300">
                  <a:moveTo>
                    <a:pt x="1512740" y="2057400"/>
                  </a:moveTo>
                  <a:lnTo>
                    <a:pt x="1451655" y="2057400"/>
                  </a:lnTo>
                  <a:lnTo>
                    <a:pt x="1477318" y="2044700"/>
                  </a:lnTo>
                  <a:lnTo>
                    <a:pt x="1537023" y="2044700"/>
                  </a:lnTo>
                  <a:lnTo>
                    <a:pt x="1512740" y="2057400"/>
                  </a:lnTo>
                  <a:close/>
                </a:path>
                <a:path w="2368550" h="2400300">
                  <a:moveTo>
                    <a:pt x="2117070" y="2095500"/>
                  </a:moveTo>
                  <a:lnTo>
                    <a:pt x="2104287" y="2095500"/>
                  </a:lnTo>
                  <a:lnTo>
                    <a:pt x="2111932" y="2082800"/>
                  </a:lnTo>
                  <a:lnTo>
                    <a:pt x="2113978" y="2070100"/>
                  </a:lnTo>
                  <a:lnTo>
                    <a:pt x="2110235" y="2057400"/>
                  </a:lnTo>
                  <a:lnTo>
                    <a:pt x="2100498" y="2044700"/>
                  </a:lnTo>
                  <a:lnTo>
                    <a:pt x="2112509" y="2044700"/>
                  </a:lnTo>
                  <a:lnTo>
                    <a:pt x="2118195" y="2057400"/>
                  </a:lnTo>
                  <a:lnTo>
                    <a:pt x="2123610" y="2057400"/>
                  </a:lnTo>
                  <a:lnTo>
                    <a:pt x="2126987" y="2070100"/>
                  </a:lnTo>
                  <a:lnTo>
                    <a:pt x="2126554" y="2082800"/>
                  </a:lnTo>
                  <a:lnTo>
                    <a:pt x="2121640" y="2082800"/>
                  </a:lnTo>
                  <a:lnTo>
                    <a:pt x="2117070" y="2095500"/>
                  </a:lnTo>
                  <a:close/>
                </a:path>
                <a:path w="2368550" h="2400300">
                  <a:moveTo>
                    <a:pt x="1136611" y="2070100"/>
                  </a:moveTo>
                  <a:lnTo>
                    <a:pt x="1071843" y="2070100"/>
                  </a:lnTo>
                  <a:lnTo>
                    <a:pt x="1087971" y="2057400"/>
                  </a:lnTo>
                  <a:lnTo>
                    <a:pt x="1155522" y="2057400"/>
                  </a:lnTo>
                  <a:lnTo>
                    <a:pt x="1136611" y="2070100"/>
                  </a:lnTo>
                  <a:close/>
                </a:path>
                <a:path w="2368550" h="2400300">
                  <a:moveTo>
                    <a:pt x="1088842" y="2082800"/>
                  </a:moveTo>
                  <a:lnTo>
                    <a:pt x="1079063" y="2070100"/>
                  </a:lnTo>
                  <a:lnTo>
                    <a:pt x="1098376" y="2070100"/>
                  </a:lnTo>
                  <a:lnTo>
                    <a:pt x="1088842" y="2082800"/>
                  </a:lnTo>
                  <a:close/>
                </a:path>
                <a:path w="2368550" h="2400300">
                  <a:moveTo>
                    <a:pt x="2035939" y="2171700"/>
                  </a:moveTo>
                  <a:lnTo>
                    <a:pt x="2009492" y="2171700"/>
                  </a:lnTo>
                  <a:lnTo>
                    <a:pt x="2017464" y="2159000"/>
                  </a:lnTo>
                  <a:lnTo>
                    <a:pt x="2025026" y="2159000"/>
                  </a:lnTo>
                  <a:lnTo>
                    <a:pt x="2041297" y="2146300"/>
                  </a:lnTo>
                  <a:lnTo>
                    <a:pt x="2089490" y="2108200"/>
                  </a:lnTo>
                  <a:lnTo>
                    <a:pt x="2093618" y="2095500"/>
                  </a:lnTo>
                  <a:lnTo>
                    <a:pt x="2107676" y="2095500"/>
                  </a:lnTo>
                  <a:lnTo>
                    <a:pt x="2106453" y="2108200"/>
                  </a:lnTo>
                  <a:lnTo>
                    <a:pt x="2101805" y="2108200"/>
                  </a:lnTo>
                  <a:lnTo>
                    <a:pt x="2075110" y="2133600"/>
                  </a:lnTo>
                  <a:lnTo>
                    <a:pt x="2061436" y="2146300"/>
                  </a:lnTo>
                  <a:lnTo>
                    <a:pt x="2047001" y="2159000"/>
                  </a:lnTo>
                  <a:lnTo>
                    <a:pt x="2035939" y="2171700"/>
                  </a:lnTo>
                  <a:close/>
                </a:path>
                <a:path w="2368550" h="2400300">
                  <a:moveTo>
                    <a:pt x="57679" y="2132697"/>
                  </a:moveTo>
                  <a:lnTo>
                    <a:pt x="47476" y="2108200"/>
                  </a:lnTo>
                  <a:lnTo>
                    <a:pt x="57679" y="2120900"/>
                  </a:lnTo>
                  <a:lnTo>
                    <a:pt x="57679" y="2132697"/>
                  </a:lnTo>
                  <a:close/>
                </a:path>
                <a:path w="2368550" h="2400300">
                  <a:moveTo>
                    <a:pt x="58055" y="2133600"/>
                  </a:moveTo>
                  <a:lnTo>
                    <a:pt x="57679" y="2133600"/>
                  </a:lnTo>
                  <a:lnTo>
                    <a:pt x="57679" y="2132697"/>
                  </a:lnTo>
                  <a:lnTo>
                    <a:pt x="58055" y="2133600"/>
                  </a:lnTo>
                  <a:close/>
                </a:path>
                <a:path w="2368550" h="2400300">
                  <a:moveTo>
                    <a:pt x="67937" y="2134419"/>
                  </a:moveTo>
                  <a:lnTo>
                    <a:pt x="67822" y="2133600"/>
                  </a:lnTo>
                  <a:lnTo>
                    <a:pt x="68132" y="2133600"/>
                  </a:lnTo>
                  <a:lnTo>
                    <a:pt x="67937" y="2134419"/>
                  </a:lnTo>
                  <a:close/>
                </a:path>
                <a:path w="2368550" h="2400300">
                  <a:moveTo>
                    <a:pt x="69600" y="2146300"/>
                  </a:moveTo>
                  <a:lnTo>
                    <a:pt x="65101" y="2146300"/>
                  </a:lnTo>
                  <a:lnTo>
                    <a:pt x="67937" y="2134419"/>
                  </a:lnTo>
                  <a:lnTo>
                    <a:pt x="69600" y="2146300"/>
                  </a:lnTo>
                  <a:close/>
                </a:path>
                <a:path w="2368550" h="2400300">
                  <a:moveTo>
                    <a:pt x="1990151" y="2146300"/>
                  </a:moveTo>
                  <a:lnTo>
                    <a:pt x="1986088" y="2146300"/>
                  </a:lnTo>
                  <a:lnTo>
                    <a:pt x="1991736" y="2143961"/>
                  </a:lnTo>
                  <a:lnTo>
                    <a:pt x="1990151" y="2146300"/>
                  </a:lnTo>
                  <a:close/>
                </a:path>
                <a:path w="2368550" h="2400300">
                  <a:moveTo>
                    <a:pt x="1956054" y="2184400"/>
                  </a:moveTo>
                  <a:lnTo>
                    <a:pt x="1903958" y="2184400"/>
                  </a:lnTo>
                  <a:lnTo>
                    <a:pt x="1891112" y="2171700"/>
                  </a:lnTo>
                  <a:lnTo>
                    <a:pt x="1943725" y="2171700"/>
                  </a:lnTo>
                  <a:lnTo>
                    <a:pt x="1956054" y="2184400"/>
                  </a:lnTo>
                  <a:close/>
                </a:path>
                <a:path w="2368550" h="2400300">
                  <a:moveTo>
                    <a:pt x="2013344" y="2184400"/>
                  </a:moveTo>
                  <a:lnTo>
                    <a:pt x="1980954" y="2184400"/>
                  </a:lnTo>
                  <a:lnTo>
                    <a:pt x="1993135" y="2171700"/>
                  </a:lnTo>
                  <a:lnTo>
                    <a:pt x="2025080" y="2171700"/>
                  </a:lnTo>
                  <a:lnTo>
                    <a:pt x="2013344" y="2184400"/>
                  </a:lnTo>
                  <a:close/>
                </a:path>
                <a:path w="2368550" h="2400300">
                  <a:moveTo>
                    <a:pt x="1979071" y="2197100"/>
                  </a:moveTo>
                  <a:lnTo>
                    <a:pt x="1917055" y="2197100"/>
                  </a:lnTo>
                  <a:lnTo>
                    <a:pt x="1910265" y="2184400"/>
                  </a:lnTo>
                  <a:lnTo>
                    <a:pt x="1999650" y="2184400"/>
                  </a:lnTo>
                  <a:lnTo>
                    <a:pt x="1979071" y="2197100"/>
                  </a:lnTo>
                  <a:close/>
                </a:path>
                <a:path w="2368550" h="2400300">
                  <a:moveTo>
                    <a:pt x="211426" y="2235200"/>
                  </a:moveTo>
                  <a:lnTo>
                    <a:pt x="200949" y="2235200"/>
                  </a:lnTo>
                  <a:lnTo>
                    <a:pt x="195537" y="2222500"/>
                  </a:lnTo>
                  <a:lnTo>
                    <a:pt x="223428" y="2222500"/>
                  </a:lnTo>
                  <a:lnTo>
                    <a:pt x="211426" y="2235200"/>
                  </a:lnTo>
                  <a:close/>
                </a:path>
                <a:path w="2368550" h="2400300">
                  <a:moveTo>
                    <a:pt x="1850425" y="2273300"/>
                  </a:moveTo>
                  <a:lnTo>
                    <a:pt x="1812436" y="2273300"/>
                  </a:lnTo>
                  <a:lnTo>
                    <a:pt x="1807919" y="2260600"/>
                  </a:lnTo>
                  <a:lnTo>
                    <a:pt x="1805793" y="2260600"/>
                  </a:lnTo>
                  <a:lnTo>
                    <a:pt x="1804330" y="2247900"/>
                  </a:lnTo>
                  <a:lnTo>
                    <a:pt x="1801803" y="2247900"/>
                  </a:lnTo>
                  <a:lnTo>
                    <a:pt x="1797352" y="2235200"/>
                  </a:lnTo>
                  <a:lnTo>
                    <a:pt x="1821896" y="2235200"/>
                  </a:lnTo>
                  <a:lnTo>
                    <a:pt x="1832651" y="2247900"/>
                  </a:lnTo>
                  <a:lnTo>
                    <a:pt x="1842027" y="2260600"/>
                  </a:lnTo>
                  <a:lnTo>
                    <a:pt x="1850425" y="2273300"/>
                  </a:lnTo>
                  <a:close/>
                </a:path>
                <a:path w="2368550" h="2400300">
                  <a:moveTo>
                    <a:pt x="2351952" y="2273300"/>
                  </a:moveTo>
                  <a:lnTo>
                    <a:pt x="2317122" y="2273300"/>
                  </a:lnTo>
                  <a:lnTo>
                    <a:pt x="2321489" y="2260600"/>
                  </a:lnTo>
                  <a:lnTo>
                    <a:pt x="2326373" y="2247900"/>
                  </a:lnTo>
                  <a:lnTo>
                    <a:pt x="2332577" y="2247900"/>
                  </a:lnTo>
                  <a:lnTo>
                    <a:pt x="2340905" y="2235200"/>
                  </a:lnTo>
                  <a:lnTo>
                    <a:pt x="2356838" y="2235200"/>
                  </a:lnTo>
                  <a:lnTo>
                    <a:pt x="2355917" y="2247900"/>
                  </a:lnTo>
                  <a:lnTo>
                    <a:pt x="2355274" y="2260600"/>
                  </a:lnTo>
                  <a:lnTo>
                    <a:pt x="2351952" y="2273300"/>
                  </a:lnTo>
                  <a:close/>
                </a:path>
                <a:path w="2368550" h="2400300">
                  <a:moveTo>
                    <a:pt x="1873091" y="2298700"/>
                  </a:moveTo>
                  <a:lnTo>
                    <a:pt x="1836764" y="2298700"/>
                  </a:lnTo>
                  <a:lnTo>
                    <a:pt x="1829008" y="2286000"/>
                  </a:lnTo>
                  <a:lnTo>
                    <a:pt x="1821110" y="2273300"/>
                  </a:lnTo>
                  <a:lnTo>
                    <a:pt x="1854673" y="2273300"/>
                  </a:lnTo>
                  <a:lnTo>
                    <a:pt x="1861899" y="2286000"/>
                  </a:lnTo>
                  <a:lnTo>
                    <a:pt x="1867036" y="2286000"/>
                  </a:lnTo>
                  <a:lnTo>
                    <a:pt x="1873091" y="2298700"/>
                  </a:lnTo>
                  <a:close/>
                </a:path>
                <a:path w="2368550" h="2400300">
                  <a:moveTo>
                    <a:pt x="2329678" y="2311400"/>
                  </a:moveTo>
                  <a:lnTo>
                    <a:pt x="2297802" y="2311400"/>
                  </a:lnTo>
                  <a:lnTo>
                    <a:pt x="2300982" y="2298700"/>
                  </a:lnTo>
                  <a:lnTo>
                    <a:pt x="2305724" y="2298700"/>
                  </a:lnTo>
                  <a:lnTo>
                    <a:pt x="2309560" y="2286000"/>
                  </a:lnTo>
                  <a:lnTo>
                    <a:pt x="2313143" y="2273300"/>
                  </a:lnTo>
                  <a:lnTo>
                    <a:pt x="2347471" y="2273300"/>
                  </a:lnTo>
                  <a:lnTo>
                    <a:pt x="2343351" y="2286000"/>
                  </a:lnTo>
                  <a:lnTo>
                    <a:pt x="2339379" y="2286000"/>
                  </a:lnTo>
                  <a:lnTo>
                    <a:pt x="2334749" y="2298700"/>
                  </a:lnTo>
                  <a:lnTo>
                    <a:pt x="2329678" y="2311400"/>
                  </a:lnTo>
                  <a:close/>
                </a:path>
                <a:path w="2368550" h="2400300">
                  <a:moveTo>
                    <a:pt x="920685" y="2311400"/>
                  </a:moveTo>
                  <a:lnTo>
                    <a:pt x="803409" y="2311400"/>
                  </a:lnTo>
                  <a:lnTo>
                    <a:pt x="787443" y="2298700"/>
                  </a:lnTo>
                  <a:lnTo>
                    <a:pt x="896976" y="2298700"/>
                  </a:lnTo>
                  <a:lnTo>
                    <a:pt x="920685" y="2311400"/>
                  </a:lnTo>
                  <a:close/>
                </a:path>
                <a:path w="2368550" h="2400300">
                  <a:moveTo>
                    <a:pt x="1886272" y="2311400"/>
                  </a:moveTo>
                  <a:lnTo>
                    <a:pt x="1850703" y="2311400"/>
                  </a:lnTo>
                  <a:lnTo>
                    <a:pt x="1845008" y="2298700"/>
                  </a:lnTo>
                  <a:lnTo>
                    <a:pt x="1879697" y="2298700"/>
                  </a:lnTo>
                  <a:lnTo>
                    <a:pt x="1886272" y="2311400"/>
                  </a:lnTo>
                  <a:close/>
                </a:path>
                <a:path w="2368550" h="2400300">
                  <a:moveTo>
                    <a:pt x="986813" y="2324100"/>
                  </a:moveTo>
                  <a:lnTo>
                    <a:pt x="853172" y="2324100"/>
                  </a:lnTo>
                  <a:lnTo>
                    <a:pt x="836454" y="2311400"/>
                  </a:lnTo>
                  <a:lnTo>
                    <a:pt x="965543" y="2311400"/>
                  </a:lnTo>
                  <a:lnTo>
                    <a:pt x="986813" y="2324100"/>
                  </a:lnTo>
                  <a:close/>
                </a:path>
                <a:path w="2368550" h="2400300">
                  <a:moveTo>
                    <a:pt x="1898100" y="2324100"/>
                  </a:moveTo>
                  <a:lnTo>
                    <a:pt x="1861358" y="2324100"/>
                  </a:lnTo>
                  <a:lnTo>
                    <a:pt x="1856046" y="2311400"/>
                  </a:lnTo>
                  <a:lnTo>
                    <a:pt x="1892233" y="2311400"/>
                  </a:lnTo>
                  <a:lnTo>
                    <a:pt x="1898100" y="2324100"/>
                  </a:lnTo>
                  <a:close/>
                </a:path>
                <a:path w="2368550" h="2400300">
                  <a:moveTo>
                    <a:pt x="2023534" y="2362200"/>
                  </a:moveTo>
                  <a:lnTo>
                    <a:pt x="1914924" y="2362200"/>
                  </a:lnTo>
                  <a:lnTo>
                    <a:pt x="1910097" y="2349500"/>
                  </a:lnTo>
                  <a:lnTo>
                    <a:pt x="1897892" y="2349500"/>
                  </a:lnTo>
                  <a:lnTo>
                    <a:pt x="1885132" y="2336800"/>
                  </a:lnTo>
                  <a:lnTo>
                    <a:pt x="1822318" y="2336800"/>
                  </a:lnTo>
                  <a:lnTo>
                    <a:pt x="1866959" y="2324100"/>
                  </a:lnTo>
                  <a:lnTo>
                    <a:pt x="1928785" y="2324100"/>
                  </a:lnTo>
                  <a:lnTo>
                    <a:pt x="1912925" y="2311400"/>
                  </a:lnTo>
                  <a:lnTo>
                    <a:pt x="1933194" y="2311400"/>
                  </a:lnTo>
                  <a:lnTo>
                    <a:pt x="2023534" y="2362200"/>
                  </a:lnTo>
                  <a:close/>
                </a:path>
                <a:path w="2368550" h="2400300">
                  <a:moveTo>
                    <a:pt x="2291531" y="2362200"/>
                  </a:moveTo>
                  <a:lnTo>
                    <a:pt x="2275577" y="2362200"/>
                  </a:lnTo>
                  <a:lnTo>
                    <a:pt x="2275970" y="2349500"/>
                  </a:lnTo>
                  <a:lnTo>
                    <a:pt x="2286382" y="2349500"/>
                  </a:lnTo>
                  <a:lnTo>
                    <a:pt x="2283184" y="2336800"/>
                  </a:lnTo>
                  <a:lnTo>
                    <a:pt x="2284783" y="2324100"/>
                  </a:lnTo>
                  <a:lnTo>
                    <a:pt x="2291949" y="2324100"/>
                  </a:lnTo>
                  <a:lnTo>
                    <a:pt x="2295198" y="2311400"/>
                  </a:lnTo>
                  <a:lnTo>
                    <a:pt x="2324383" y="2311400"/>
                  </a:lnTo>
                  <a:lnTo>
                    <a:pt x="2316335" y="2324100"/>
                  </a:lnTo>
                  <a:lnTo>
                    <a:pt x="2299727" y="2349500"/>
                  </a:lnTo>
                  <a:lnTo>
                    <a:pt x="2291531" y="2362200"/>
                  </a:lnTo>
                  <a:close/>
                </a:path>
                <a:path w="2368550" h="2400300">
                  <a:moveTo>
                    <a:pt x="1042007" y="2336800"/>
                  </a:moveTo>
                  <a:lnTo>
                    <a:pt x="991557" y="2336800"/>
                  </a:lnTo>
                  <a:lnTo>
                    <a:pt x="973035" y="2324100"/>
                  </a:lnTo>
                  <a:lnTo>
                    <a:pt x="1035648" y="2324100"/>
                  </a:lnTo>
                  <a:lnTo>
                    <a:pt x="1042007" y="2336800"/>
                  </a:lnTo>
                  <a:close/>
                </a:path>
                <a:path w="2368550" h="2400300">
                  <a:moveTo>
                    <a:pt x="1073214" y="2349500"/>
                  </a:moveTo>
                  <a:lnTo>
                    <a:pt x="1059684" y="2349500"/>
                  </a:lnTo>
                  <a:lnTo>
                    <a:pt x="1052830" y="2336800"/>
                  </a:lnTo>
                  <a:lnTo>
                    <a:pt x="1066979" y="2336800"/>
                  </a:lnTo>
                  <a:lnTo>
                    <a:pt x="1073214" y="2349500"/>
                  </a:lnTo>
                  <a:close/>
                </a:path>
                <a:path w="2368550" h="2400300">
                  <a:moveTo>
                    <a:pt x="1807564" y="2349500"/>
                  </a:moveTo>
                  <a:lnTo>
                    <a:pt x="1780049" y="2349500"/>
                  </a:lnTo>
                  <a:lnTo>
                    <a:pt x="1801019" y="2336800"/>
                  </a:lnTo>
                  <a:lnTo>
                    <a:pt x="1831373" y="2336800"/>
                  </a:lnTo>
                  <a:lnTo>
                    <a:pt x="1807564" y="2349500"/>
                  </a:lnTo>
                  <a:close/>
                </a:path>
                <a:path w="2368550" h="2400300">
                  <a:moveTo>
                    <a:pt x="1760282" y="2362200"/>
                  </a:moveTo>
                  <a:lnTo>
                    <a:pt x="1741338" y="2362200"/>
                  </a:lnTo>
                  <a:lnTo>
                    <a:pt x="1746493" y="2349500"/>
                  </a:lnTo>
                  <a:lnTo>
                    <a:pt x="1760145" y="2349500"/>
                  </a:lnTo>
                  <a:lnTo>
                    <a:pt x="1760282" y="2362200"/>
                  </a:lnTo>
                  <a:close/>
                </a:path>
                <a:path w="2368550" h="2400300">
                  <a:moveTo>
                    <a:pt x="2221429" y="2362200"/>
                  </a:moveTo>
                  <a:lnTo>
                    <a:pt x="2184680" y="2362200"/>
                  </a:lnTo>
                  <a:lnTo>
                    <a:pt x="2193351" y="2349500"/>
                  </a:lnTo>
                  <a:lnTo>
                    <a:pt x="2224800" y="2349500"/>
                  </a:lnTo>
                  <a:lnTo>
                    <a:pt x="2221429" y="2362200"/>
                  </a:lnTo>
                  <a:close/>
                </a:path>
                <a:path w="2368550" h="2400300">
                  <a:moveTo>
                    <a:pt x="1800174" y="2374900"/>
                  </a:moveTo>
                  <a:lnTo>
                    <a:pt x="1592550" y="2374900"/>
                  </a:lnTo>
                  <a:lnTo>
                    <a:pt x="1608580" y="2362200"/>
                  </a:lnTo>
                  <a:lnTo>
                    <a:pt x="1828552" y="2362200"/>
                  </a:lnTo>
                  <a:lnTo>
                    <a:pt x="1800174" y="2374900"/>
                  </a:lnTo>
                  <a:close/>
                </a:path>
                <a:path w="2368550" h="2400300">
                  <a:moveTo>
                    <a:pt x="2075747" y="2374900"/>
                  </a:moveTo>
                  <a:lnTo>
                    <a:pt x="1941642" y="2374900"/>
                  </a:lnTo>
                  <a:lnTo>
                    <a:pt x="1936129" y="2362200"/>
                  </a:lnTo>
                  <a:lnTo>
                    <a:pt x="2057948" y="2362200"/>
                  </a:lnTo>
                  <a:lnTo>
                    <a:pt x="2075747" y="2374900"/>
                  </a:lnTo>
                  <a:close/>
                </a:path>
                <a:path w="2368550" h="2400300">
                  <a:moveTo>
                    <a:pt x="2177353" y="2374900"/>
                  </a:moveTo>
                  <a:lnTo>
                    <a:pt x="2114571" y="2374900"/>
                  </a:lnTo>
                  <a:lnTo>
                    <a:pt x="2135045" y="2362200"/>
                  </a:lnTo>
                  <a:lnTo>
                    <a:pt x="2207813" y="2362200"/>
                  </a:lnTo>
                  <a:lnTo>
                    <a:pt x="2177353" y="2374900"/>
                  </a:lnTo>
                  <a:close/>
                </a:path>
                <a:path w="2368550" h="2400300">
                  <a:moveTo>
                    <a:pt x="1714942" y="2387600"/>
                  </a:moveTo>
                  <a:lnTo>
                    <a:pt x="1406789" y="2387600"/>
                  </a:lnTo>
                  <a:lnTo>
                    <a:pt x="1427048" y="2374900"/>
                  </a:lnTo>
                  <a:lnTo>
                    <a:pt x="1743404" y="2374900"/>
                  </a:lnTo>
                  <a:lnTo>
                    <a:pt x="1714942" y="2387600"/>
                  </a:lnTo>
                  <a:close/>
                </a:path>
                <a:path w="2368550" h="2400300">
                  <a:moveTo>
                    <a:pt x="2086106" y="2387600"/>
                  </a:moveTo>
                  <a:lnTo>
                    <a:pt x="1976069" y="2387600"/>
                  </a:lnTo>
                  <a:lnTo>
                    <a:pt x="1958736" y="2374900"/>
                  </a:lnTo>
                  <a:lnTo>
                    <a:pt x="2146892" y="2374900"/>
                  </a:lnTo>
                  <a:lnTo>
                    <a:pt x="2086106" y="2387600"/>
                  </a:lnTo>
                  <a:close/>
                </a:path>
                <a:path w="2368550" h="2400300">
                  <a:moveTo>
                    <a:pt x="1484839" y="2400300"/>
                  </a:moveTo>
                  <a:lnTo>
                    <a:pt x="1264593" y="2400300"/>
                  </a:lnTo>
                  <a:lnTo>
                    <a:pt x="1240375" y="2387600"/>
                  </a:lnTo>
                  <a:lnTo>
                    <a:pt x="1491551" y="2387600"/>
                  </a:lnTo>
                  <a:lnTo>
                    <a:pt x="1484839" y="2400300"/>
                  </a:lnTo>
                  <a:close/>
                </a:path>
                <a:path w="2368550" h="2400300">
                  <a:moveTo>
                    <a:pt x="1578637" y="2400300"/>
                  </a:moveTo>
                  <a:lnTo>
                    <a:pt x="1501199" y="2400300"/>
                  </a:lnTo>
                  <a:lnTo>
                    <a:pt x="1496026" y="2387600"/>
                  </a:lnTo>
                  <a:lnTo>
                    <a:pt x="1594356" y="2387600"/>
                  </a:lnTo>
                  <a:lnTo>
                    <a:pt x="1578637" y="2400300"/>
                  </a:lnTo>
                  <a:close/>
                </a:path>
                <a:path w="2368550" h="2400300">
                  <a:moveTo>
                    <a:pt x="2100822" y="2400300"/>
                  </a:moveTo>
                  <a:lnTo>
                    <a:pt x="2042858" y="2400300"/>
                  </a:lnTo>
                  <a:lnTo>
                    <a:pt x="2022190" y="2387600"/>
                  </a:lnTo>
                  <a:lnTo>
                    <a:pt x="2105354" y="2387600"/>
                  </a:lnTo>
                  <a:lnTo>
                    <a:pt x="2100822" y="2400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852" y="5988738"/>
              <a:ext cx="2255304" cy="27636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2136" y="5908746"/>
              <a:ext cx="2459805" cy="2930973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401583" y="8663709"/>
            <a:ext cx="34848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520" dirty="0" err="1">
                <a:solidFill>
                  <a:srgbClr val="2B2E45"/>
                </a:solidFill>
                <a:latin typeface="Arial"/>
                <a:cs typeface="Arial"/>
              </a:rPr>
              <a:t>Depresión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79255" y="8748537"/>
            <a:ext cx="2379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560" dirty="0" err="1">
                <a:solidFill>
                  <a:srgbClr val="2B2E45"/>
                </a:solidFill>
                <a:latin typeface="Arial"/>
                <a:cs typeface="Arial"/>
              </a:rPr>
              <a:t>Ansiedad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654649" y="4659935"/>
            <a:ext cx="40532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545" dirty="0" err="1">
                <a:solidFill>
                  <a:srgbClr val="2B2E45"/>
                </a:solidFill>
                <a:latin typeface="Arial"/>
                <a:cs typeface="Arial"/>
              </a:rPr>
              <a:t>Sentido</a:t>
            </a:r>
            <a:r>
              <a:rPr lang="en-US" sz="2400" b="1" spc="545" dirty="0">
                <a:solidFill>
                  <a:srgbClr val="2B2E45"/>
                </a:solidFill>
                <a:latin typeface="Arial"/>
                <a:cs typeface="Arial"/>
              </a:rPr>
              <a:t> de uno </a:t>
            </a:r>
            <a:r>
              <a:rPr lang="en-US" sz="2400" b="1" spc="545" dirty="0" err="1">
                <a:solidFill>
                  <a:srgbClr val="2B2E45"/>
                </a:solidFill>
                <a:latin typeface="Arial"/>
                <a:cs typeface="Arial"/>
              </a:rPr>
              <a:t>mismo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472611" y="8748537"/>
            <a:ext cx="4417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600" dirty="0" err="1">
                <a:solidFill>
                  <a:srgbClr val="2B2E45"/>
                </a:solidFill>
                <a:latin typeface="Arial"/>
                <a:cs typeface="Arial"/>
              </a:rPr>
              <a:t>Perfeccionismo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495" cy="10287343"/>
            <a:chOff x="0" y="11"/>
            <a:chExt cx="18288495" cy="10287343"/>
          </a:xfrm>
        </p:grpSpPr>
        <p:sp>
          <p:nvSpPr>
            <p:cNvPr id="3" name="object 3"/>
            <p:cNvSpPr/>
            <p:nvPr/>
          </p:nvSpPr>
          <p:spPr>
            <a:xfrm>
              <a:off x="0" y="1020793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205"/>
                  </a:moveTo>
                  <a:lnTo>
                    <a:pt x="18287998" y="926620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79314" y="1020793"/>
              <a:ext cx="800735" cy="9266555"/>
            </a:xfrm>
            <a:custGeom>
              <a:avLst/>
              <a:gdLst/>
              <a:ahLst/>
              <a:cxnLst/>
              <a:rect l="l" t="t" r="r" b="b"/>
              <a:pathLst>
                <a:path w="800734" h="9266555">
                  <a:moveTo>
                    <a:pt x="0" y="9266205"/>
                  </a:moveTo>
                  <a:lnTo>
                    <a:pt x="800628" y="9266205"/>
                  </a:lnTo>
                  <a:lnTo>
                    <a:pt x="80062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71251" y="1020799"/>
              <a:ext cx="817244" cy="9266555"/>
            </a:xfrm>
            <a:custGeom>
              <a:avLst/>
              <a:gdLst/>
              <a:ahLst/>
              <a:cxnLst/>
              <a:rect l="l" t="t" r="r" b="b"/>
              <a:pathLst>
                <a:path w="817244" h="9266555">
                  <a:moveTo>
                    <a:pt x="16116" y="0"/>
                  </a:moveTo>
                  <a:lnTo>
                    <a:pt x="0" y="0"/>
                  </a:lnTo>
                  <a:lnTo>
                    <a:pt x="0" y="9266199"/>
                  </a:lnTo>
                  <a:lnTo>
                    <a:pt x="16116" y="9266199"/>
                  </a:lnTo>
                  <a:lnTo>
                    <a:pt x="16116" y="0"/>
                  </a:lnTo>
                  <a:close/>
                </a:path>
                <a:path w="817244" h="9266555">
                  <a:moveTo>
                    <a:pt x="816737" y="0"/>
                  </a:moveTo>
                  <a:lnTo>
                    <a:pt x="800633" y="0"/>
                  </a:lnTo>
                  <a:lnTo>
                    <a:pt x="800633" y="9266199"/>
                  </a:lnTo>
                  <a:lnTo>
                    <a:pt x="816737" y="9266199"/>
                  </a:lnTo>
                  <a:lnTo>
                    <a:pt x="81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"/>
              <a:ext cx="18288000" cy="9892665"/>
            </a:xfrm>
            <a:custGeom>
              <a:avLst/>
              <a:gdLst/>
              <a:ahLst/>
              <a:cxnLst/>
              <a:rect l="l" t="t" r="r" b="b"/>
              <a:pathLst>
                <a:path w="18288000" h="9892665">
                  <a:moveTo>
                    <a:pt x="18045100" y="9605620"/>
                  </a:moveTo>
                  <a:lnTo>
                    <a:pt x="17714075" y="9605620"/>
                  </a:lnTo>
                  <a:lnTo>
                    <a:pt x="17879581" y="9892284"/>
                  </a:lnTo>
                  <a:lnTo>
                    <a:pt x="18045100" y="9605620"/>
                  </a:lnTo>
                  <a:close/>
                </a:path>
                <a:path w="18288000" h="9892665">
                  <a:moveTo>
                    <a:pt x="18045138" y="6134087"/>
                  </a:moveTo>
                  <a:lnTo>
                    <a:pt x="17714113" y="6134087"/>
                  </a:lnTo>
                  <a:lnTo>
                    <a:pt x="17714113" y="9220695"/>
                  </a:lnTo>
                  <a:lnTo>
                    <a:pt x="18045138" y="9220695"/>
                  </a:lnTo>
                  <a:lnTo>
                    <a:pt x="18045138" y="6134087"/>
                  </a:lnTo>
                  <a:close/>
                </a:path>
                <a:path w="18288000" h="9892665">
                  <a:moveTo>
                    <a:pt x="18045138" y="1463941"/>
                  </a:moveTo>
                  <a:lnTo>
                    <a:pt x="17879619" y="1177277"/>
                  </a:lnTo>
                  <a:lnTo>
                    <a:pt x="17714100" y="1463941"/>
                  </a:lnTo>
                  <a:lnTo>
                    <a:pt x="18045138" y="1463941"/>
                  </a:lnTo>
                  <a:close/>
                </a:path>
                <a:path w="18288000" h="9892665">
                  <a:moveTo>
                    <a:pt x="18288000" y="0"/>
                  </a:moveTo>
                  <a:lnTo>
                    <a:pt x="0" y="0"/>
                  </a:lnTo>
                  <a:lnTo>
                    <a:pt x="0" y="1020787"/>
                  </a:lnTo>
                  <a:lnTo>
                    <a:pt x="18288000" y="102078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1438" y="1861923"/>
              <a:ext cx="13048615" cy="8036559"/>
            </a:xfrm>
            <a:custGeom>
              <a:avLst/>
              <a:gdLst/>
              <a:ahLst/>
              <a:cxnLst/>
              <a:rect l="l" t="t" r="r" b="b"/>
              <a:pathLst>
                <a:path w="13048615" h="8036559">
                  <a:moveTo>
                    <a:pt x="13048577" y="8036079"/>
                  </a:moveTo>
                  <a:lnTo>
                    <a:pt x="0" y="8036079"/>
                  </a:lnTo>
                  <a:lnTo>
                    <a:pt x="0" y="7965466"/>
                  </a:lnTo>
                  <a:lnTo>
                    <a:pt x="12977964" y="7965466"/>
                  </a:lnTo>
                  <a:lnTo>
                    <a:pt x="12977964" y="0"/>
                  </a:lnTo>
                  <a:lnTo>
                    <a:pt x="13048577" y="70612"/>
                  </a:lnTo>
                  <a:lnTo>
                    <a:pt x="13048577" y="8036079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9772" y="1497365"/>
              <a:ext cx="13081635" cy="8314055"/>
            </a:xfrm>
            <a:custGeom>
              <a:avLst/>
              <a:gdLst/>
              <a:ahLst/>
              <a:cxnLst/>
              <a:rect l="l" t="t" r="r" b="b"/>
              <a:pathLst>
                <a:path w="13081635" h="8314055">
                  <a:moveTo>
                    <a:pt x="13079778" y="8313603"/>
                  </a:moveTo>
                  <a:lnTo>
                    <a:pt x="0" y="8313603"/>
                  </a:lnTo>
                  <a:lnTo>
                    <a:pt x="0" y="1642"/>
                  </a:lnTo>
                  <a:lnTo>
                    <a:pt x="12731641" y="0"/>
                  </a:lnTo>
                  <a:lnTo>
                    <a:pt x="13081420" y="344852"/>
                  </a:lnTo>
                  <a:lnTo>
                    <a:pt x="13079778" y="8313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n-US" sz="16600" dirty="0" err="1"/>
                <a:t>Advertencia</a:t>
              </a:r>
              <a:r>
                <a:rPr lang="en-US" sz="16600" dirty="0"/>
                <a:t> de </a:t>
              </a:r>
              <a:r>
                <a:rPr lang="en-US" sz="16600" dirty="0" err="1"/>
                <a:t>contenido</a:t>
              </a:r>
              <a:endParaRPr sz="1660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1561" y="1482585"/>
              <a:ext cx="13185140" cy="8432165"/>
            </a:xfrm>
            <a:custGeom>
              <a:avLst/>
              <a:gdLst/>
              <a:ahLst/>
              <a:cxnLst/>
              <a:rect l="l" t="t" r="r" b="b"/>
              <a:pathLst>
                <a:path w="13185140" h="8432165">
                  <a:moveTo>
                    <a:pt x="13097841" y="8344804"/>
                  </a:moveTo>
                  <a:lnTo>
                    <a:pt x="0" y="8344804"/>
                  </a:lnTo>
                  <a:lnTo>
                    <a:pt x="0" y="0"/>
                  </a:lnTo>
                  <a:lnTo>
                    <a:pt x="12741493" y="0"/>
                  </a:lnTo>
                  <a:lnTo>
                    <a:pt x="12757914" y="16421"/>
                  </a:lnTo>
                  <a:lnTo>
                    <a:pt x="16421" y="16421"/>
                  </a:lnTo>
                  <a:lnTo>
                    <a:pt x="16421" y="8328382"/>
                  </a:lnTo>
                  <a:lnTo>
                    <a:pt x="13097841" y="8328382"/>
                  </a:lnTo>
                  <a:lnTo>
                    <a:pt x="13097841" y="8344804"/>
                  </a:lnTo>
                  <a:close/>
                </a:path>
                <a:path w="13185140" h="8432165">
                  <a:moveTo>
                    <a:pt x="13097841" y="8328382"/>
                  </a:moveTo>
                  <a:lnTo>
                    <a:pt x="13081420" y="8328382"/>
                  </a:lnTo>
                  <a:lnTo>
                    <a:pt x="13081420" y="367842"/>
                  </a:lnTo>
                  <a:lnTo>
                    <a:pt x="12733284" y="367842"/>
                  </a:lnTo>
                  <a:lnTo>
                    <a:pt x="12729999" y="364558"/>
                  </a:lnTo>
                  <a:lnTo>
                    <a:pt x="12729999" y="16421"/>
                  </a:lnTo>
                  <a:lnTo>
                    <a:pt x="12757914" y="16421"/>
                  </a:lnTo>
                  <a:lnTo>
                    <a:pt x="12769410" y="27916"/>
                  </a:lnTo>
                  <a:lnTo>
                    <a:pt x="12746421" y="27916"/>
                  </a:lnTo>
                  <a:lnTo>
                    <a:pt x="12746421" y="349778"/>
                  </a:lnTo>
                  <a:lnTo>
                    <a:pt x="13091272" y="349778"/>
                  </a:lnTo>
                  <a:lnTo>
                    <a:pt x="13120831" y="379337"/>
                  </a:lnTo>
                  <a:lnTo>
                    <a:pt x="13097841" y="379337"/>
                  </a:lnTo>
                  <a:lnTo>
                    <a:pt x="13097841" y="8328382"/>
                  </a:lnTo>
                  <a:close/>
                </a:path>
                <a:path w="13185140" h="8432165">
                  <a:moveTo>
                    <a:pt x="13091272" y="349778"/>
                  </a:moveTo>
                  <a:lnTo>
                    <a:pt x="13069924" y="349778"/>
                  </a:lnTo>
                  <a:lnTo>
                    <a:pt x="12908993" y="188847"/>
                  </a:lnTo>
                  <a:lnTo>
                    <a:pt x="12746421" y="27916"/>
                  </a:lnTo>
                  <a:lnTo>
                    <a:pt x="12769410" y="27916"/>
                  </a:lnTo>
                  <a:lnTo>
                    <a:pt x="13091272" y="349778"/>
                  </a:lnTo>
                  <a:close/>
                </a:path>
                <a:path w="13185140" h="8432165">
                  <a:moveTo>
                    <a:pt x="13184874" y="8415417"/>
                  </a:moveTo>
                  <a:lnTo>
                    <a:pt x="13168454" y="8415417"/>
                  </a:lnTo>
                  <a:lnTo>
                    <a:pt x="13168454" y="449950"/>
                  </a:lnTo>
                  <a:lnTo>
                    <a:pt x="13097841" y="379337"/>
                  </a:lnTo>
                  <a:lnTo>
                    <a:pt x="13120831" y="379337"/>
                  </a:lnTo>
                  <a:lnTo>
                    <a:pt x="13184874" y="443381"/>
                  </a:lnTo>
                  <a:lnTo>
                    <a:pt x="13184874" y="8415417"/>
                  </a:lnTo>
                  <a:close/>
                </a:path>
                <a:path w="13185140" h="8432165">
                  <a:moveTo>
                    <a:pt x="13184874" y="8431837"/>
                  </a:moveTo>
                  <a:lnTo>
                    <a:pt x="103455" y="8431837"/>
                  </a:lnTo>
                  <a:lnTo>
                    <a:pt x="103455" y="8344804"/>
                  </a:lnTo>
                  <a:lnTo>
                    <a:pt x="119877" y="8344804"/>
                  </a:lnTo>
                  <a:lnTo>
                    <a:pt x="119877" y="8415417"/>
                  </a:lnTo>
                  <a:lnTo>
                    <a:pt x="13184874" y="8415417"/>
                  </a:lnTo>
                  <a:lnTo>
                    <a:pt x="13184874" y="8431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65255" y="7372558"/>
            <a:ext cx="12519660" cy="210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7600"/>
              </a:lnSpc>
              <a:spcBef>
                <a:spcPts val="100"/>
              </a:spcBef>
            </a:pPr>
            <a:r>
              <a:rPr lang="es-ES" sz="3200" b="1" spc="509" dirty="0">
                <a:solidFill>
                  <a:srgbClr val="2B2E45"/>
                </a:solidFill>
                <a:latin typeface="Arial"/>
                <a:cs typeface="Arial"/>
              </a:rPr>
              <a:t>Tenga en cuenta que la siguiente diapositiva analiza el delicado tema del suicidio y la ideación. Por favor proteja su paz y bienestar de la manera que mejor le parezca.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495" cy="10287343"/>
            <a:chOff x="0" y="11"/>
            <a:chExt cx="18288495" cy="10287343"/>
          </a:xfrm>
        </p:grpSpPr>
        <p:sp>
          <p:nvSpPr>
            <p:cNvPr id="3" name="object 3"/>
            <p:cNvSpPr/>
            <p:nvPr/>
          </p:nvSpPr>
          <p:spPr>
            <a:xfrm>
              <a:off x="0" y="1020793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205"/>
                  </a:moveTo>
                  <a:lnTo>
                    <a:pt x="18287998" y="926620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79314" y="1020793"/>
              <a:ext cx="800735" cy="9266555"/>
            </a:xfrm>
            <a:custGeom>
              <a:avLst/>
              <a:gdLst/>
              <a:ahLst/>
              <a:cxnLst/>
              <a:rect l="l" t="t" r="r" b="b"/>
              <a:pathLst>
                <a:path w="800734" h="9266555">
                  <a:moveTo>
                    <a:pt x="0" y="9266205"/>
                  </a:moveTo>
                  <a:lnTo>
                    <a:pt x="800628" y="9266205"/>
                  </a:lnTo>
                  <a:lnTo>
                    <a:pt x="80062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71251" y="1020799"/>
              <a:ext cx="817244" cy="9266555"/>
            </a:xfrm>
            <a:custGeom>
              <a:avLst/>
              <a:gdLst/>
              <a:ahLst/>
              <a:cxnLst/>
              <a:rect l="l" t="t" r="r" b="b"/>
              <a:pathLst>
                <a:path w="817244" h="9266555">
                  <a:moveTo>
                    <a:pt x="16116" y="0"/>
                  </a:moveTo>
                  <a:lnTo>
                    <a:pt x="0" y="0"/>
                  </a:lnTo>
                  <a:lnTo>
                    <a:pt x="0" y="9266199"/>
                  </a:lnTo>
                  <a:lnTo>
                    <a:pt x="16116" y="9266199"/>
                  </a:lnTo>
                  <a:lnTo>
                    <a:pt x="16116" y="0"/>
                  </a:lnTo>
                  <a:close/>
                </a:path>
                <a:path w="817244" h="9266555">
                  <a:moveTo>
                    <a:pt x="816737" y="0"/>
                  </a:moveTo>
                  <a:lnTo>
                    <a:pt x="800633" y="0"/>
                  </a:lnTo>
                  <a:lnTo>
                    <a:pt x="800633" y="9266199"/>
                  </a:lnTo>
                  <a:lnTo>
                    <a:pt x="816737" y="9266199"/>
                  </a:lnTo>
                  <a:lnTo>
                    <a:pt x="81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"/>
              <a:ext cx="18288000" cy="9892665"/>
            </a:xfrm>
            <a:custGeom>
              <a:avLst/>
              <a:gdLst/>
              <a:ahLst/>
              <a:cxnLst/>
              <a:rect l="l" t="t" r="r" b="b"/>
              <a:pathLst>
                <a:path w="18288000" h="9892665">
                  <a:moveTo>
                    <a:pt x="18045100" y="9605620"/>
                  </a:moveTo>
                  <a:lnTo>
                    <a:pt x="17714075" y="9605620"/>
                  </a:lnTo>
                  <a:lnTo>
                    <a:pt x="17879581" y="9892284"/>
                  </a:lnTo>
                  <a:lnTo>
                    <a:pt x="18045100" y="9605620"/>
                  </a:lnTo>
                  <a:close/>
                </a:path>
                <a:path w="18288000" h="9892665">
                  <a:moveTo>
                    <a:pt x="18045138" y="6134087"/>
                  </a:moveTo>
                  <a:lnTo>
                    <a:pt x="17714113" y="6134087"/>
                  </a:lnTo>
                  <a:lnTo>
                    <a:pt x="17714113" y="9220695"/>
                  </a:lnTo>
                  <a:lnTo>
                    <a:pt x="18045138" y="9220695"/>
                  </a:lnTo>
                  <a:lnTo>
                    <a:pt x="18045138" y="6134087"/>
                  </a:lnTo>
                  <a:close/>
                </a:path>
                <a:path w="18288000" h="9892665">
                  <a:moveTo>
                    <a:pt x="18045138" y="1463941"/>
                  </a:moveTo>
                  <a:lnTo>
                    <a:pt x="17879619" y="1177277"/>
                  </a:lnTo>
                  <a:lnTo>
                    <a:pt x="17714100" y="1463941"/>
                  </a:lnTo>
                  <a:lnTo>
                    <a:pt x="18045138" y="1463941"/>
                  </a:lnTo>
                  <a:close/>
                </a:path>
                <a:path w="18288000" h="9892665">
                  <a:moveTo>
                    <a:pt x="18288000" y="0"/>
                  </a:moveTo>
                  <a:lnTo>
                    <a:pt x="0" y="0"/>
                  </a:lnTo>
                  <a:lnTo>
                    <a:pt x="0" y="1020787"/>
                  </a:lnTo>
                  <a:lnTo>
                    <a:pt x="18288000" y="102078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1438" y="1861923"/>
              <a:ext cx="13048615" cy="8036559"/>
            </a:xfrm>
            <a:custGeom>
              <a:avLst/>
              <a:gdLst/>
              <a:ahLst/>
              <a:cxnLst/>
              <a:rect l="l" t="t" r="r" b="b"/>
              <a:pathLst>
                <a:path w="13048615" h="8036559">
                  <a:moveTo>
                    <a:pt x="13048577" y="8036079"/>
                  </a:moveTo>
                  <a:lnTo>
                    <a:pt x="0" y="8036079"/>
                  </a:lnTo>
                  <a:lnTo>
                    <a:pt x="0" y="7965466"/>
                  </a:lnTo>
                  <a:lnTo>
                    <a:pt x="12977964" y="7965466"/>
                  </a:lnTo>
                  <a:lnTo>
                    <a:pt x="12977964" y="0"/>
                  </a:lnTo>
                  <a:lnTo>
                    <a:pt x="13048577" y="70612"/>
                  </a:lnTo>
                  <a:lnTo>
                    <a:pt x="13048577" y="8036079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9772" y="1497365"/>
              <a:ext cx="13081635" cy="8314055"/>
            </a:xfrm>
            <a:custGeom>
              <a:avLst/>
              <a:gdLst/>
              <a:ahLst/>
              <a:cxnLst/>
              <a:rect l="l" t="t" r="r" b="b"/>
              <a:pathLst>
                <a:path w="13081635" h="8314055">
                  <a:moveTo>
                    <a:pt x="13079778" y="8313603"/>
                  </a:moveTo>
                  <a:lnTo>
                    <a:pt x="0" y="8313603"/>
                  </a:lnTo>
                  <a:lnTo>
                    <a:pt x="0" y="1642"/>
                  </a:lnTo>
                  <a:lnTo>
                    <a:pt x="12731641" y="0"/>
                  </a:lnTo>
                  <a:lnTo>
                    <a:pt x="13081420" y="344852"/>
                  </a:lnTo>
                  <a:lnTo>
                    <a:pt x="13079778" y="8313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8000" dirty="0"/>
            </a:p>
            <a:p>
              <a:pPr algn="ctr"/>
              <a:r>
                <a:rPr lang="en-US" sz="8000" dirty="0" err="1"/>
                <a:t>Suicidio</a:t>
              </a:r>
              <a:endParaRPr sz="800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1561" y="1482585"/>
              <a:ext cx="13185140" cy="8432165"/>
            </a:xfrm>
            <a:custGeom>
              <a:avLst/>
              <a:gdLst/>
              <a:ahLst/>
              <a:cxnLst/>
              <a:rect l="l" t="t" r="r" b="b"/>
              <a:pathLst>
                <a:path w="13185140" h="8432165">
                  <a:moveTo>
                    <a:pt x="13097841" y="8344804"/>
                  </a:moveTo>
                  <a:lnTo>
                    <a:pt x="0" y="8344804"/>
                  </a:lnTo>
                  <a:lnTo>
                    <a:pt x="0" y="0"/>
                  </a:lnTo>
                  <a:lnTo>
                    <a:pt x="12741493" y="0"/>
                  </a:lnTo>
                  <a:lnTo>
                    <a:pt x="12757914" y="16421"/>
                  </a:lnTo>
                  <a:lnTo>
                    <a:pt x="16421" y="16421"/>
                  </a:lnTo>
                  <a:lnTo>
                    <a:pt x="16421" y="8328382"/>
                  </a:lnTo>
                  <a:lnTo>
                    <a:pt x="13097841" y="8328382"/>
                  </a:lnTo>
                  <a:lnTo>
                    <a:pt x="13097841" y="8344804"/>
                  </a:lnTo>
                  <a:close/>
                </a:path>
                <a:path w="13185140" h="8432165">
                  <a:moveTo>
                    <a:pt x="13097841" y="8328382"/>
                  </a:moveTo>
                  <a:lnTo>
                    <a:pt x="13081420" y="8328382"/>
                  </a:lnTo>
                  <a:lnTo>
                    <a:pt x="13081420" y="367842"/>
                  </a:lnTo>
                  <a:lnTo>
                    <a:pt x="12733284" y="367842"/>
                  </a:lnTo>
                  <a:lnTo>
                    <a:pt x="12729999" y="364558"/>
                  </a:lnTo>
                  <a:lnTo>
                    <a:pt x="12729999" y="16421"/>
                  </a:lnTo>
                  <a:lnTo>
                    <a:pt x="12757914" y="16421"/>
                  </a:lnTo>
                  <a:lnTo>
                    <a:pt x="12769410" y="27916"/>
                  </a:lnTo>
                  <a:lnTo>
                    <a:pt x="12746421" y="27916"/>
                  </a:lnTo>
                  <a:lnTo>
                    <a:pt x="12746421" y="349778"/>
                  </a:lnTo>
                  <a:lnTo>
                    <a:pt x="13091272" y="349778"/>
                  </a:lnTo>
                  <a:lnTo>
                    <a:pt x="13120831" y="379337"/>
                  </a:lnTo>
                  <a:lnTo>
                    <a:pt x="13097841" y="379337"/>
                  </a:lnTo>
                  <a:lnTo>
                    <a:pt x="13097841" y="8328382"/>
                  </a:lnTo>
                  <a:close/>
                </a:path>
                <a:path w="13185140" h="8432165">
                  <a:moveTo>
                    <a:pt x="13091272" y="349778"/>
                  </a:moveTo>
                  <a:lnTo>
                    <a:pt x="13069924" y="349778"/>
                  </a:lnTo>
                  <a:lnTo>
                    <a:pt x="12908993" y="188847"/>
                  </a:lnTo>
                  <a:lnTo>
                    <a:pt x="12746421" y="27916"/>
                  </a:lnTo>
                  <a:lnTo>
                    <a:pt x="12769410" y="27916"/>
                  </a:lnTo>
                  <a:lnTo>
                    <a:pt x="13091272" y="349778"/>
                  </a:lnTo>
                  <a:close/>
                </a:path>
                <a:path w="13185140" h="8432165">
                  <a:moveTo>
                    <a:pt x="13184874" y="8415417"/>
                  </a:moveTo>
                  <a:lnTo>
                    <a:pt x="13168454" y="8415417"/>
                  </a:lnTo>
                  <a:lnTo>
                    <a:pt x="13168454" y="449950"/>
                  </a:lnTo>
                  <a:lnTo>
                    <a:pt x="13097841" y="379337"/>
                  </a:lnTo>
                  <a:lnTo>
                    <a:pt x="13120831" y="379337"/>
                  </a:lnTo>
                  <a:lnTo>
                    <a:pt x="13184874" y="443381"/>
                  </a:lnTo>
                  <a:lnTo>
                    <a:pt x="13184874" y="8415417"/>
                  </a:lnTo>
                  <a:close/>
                </a:path>
                <a:path w="13185140" h="8432165">
                  <a:moveTo>
                    <a:pt x="13184874" y="8431837"/>
                  </a:moveTo>
                  <a:lnTo>
                    <a:pt x="103455" y="8431837"/>
                  </a:lnTo>
                  <a:lnTo>
                    <a:pt x="103455" y="8344804"/>
                  </a:lnTo>
                  <a:lnTo>
                    <a:pt x="119877" y="8344804"/>
                  </a:lnTo>
                  <a:lnTo>
                    <a:pt x="119877" y="8415417"/>
                  </a:lnTo>
                  <a:lnTo>
                    <a:pt x="13184874" y="8415417"/>
                  </a:lnTo>
                  <a:lnTo>
                    <a:pt x="13184874" y="8431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990412" y="5037152"/>
            <a:ext cx="12312650" cy="4359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7575" marR="915669" algn="ctr">
              <a:lnSpc>
                <a:spcPct val="107800"/>
              </a:lnSpc>
              <a:spcBef>
                <a:spcPts val="100"/>
              </a:spcBef>
            </a:pPr>
            <a:r>
              <a:rPr lang="es-ES" sz="4400" b="1" spc="225" dirty="0">
                <a:latin typeface="Arial"/>
                <a:cs typeface="Arial"/>
              </a:rPr>
              <a:t>es la segunda causa principal de muerte entre personas de 10 a 24 años (CDC, 2018).</a:t>
            </a:r>
          </a:p>
          <a:p>
            <a:pPr marL="917575" marR="915669" algn="ctr">
              <a:lnSpc>
                <a:spcPct val="107800"/>
              </a:lnSpc>
              <a:spcBef>
                <a:spcPts val="100"/>
              </a:spcBef>
            </a:pPr>
            <a:r>
              <a:rPr lang="es-ES" sz="4400" b="1" spc="225" dirty="0">
                <a:latin typeface="Arial"/>
                <a:cs typeface="Arial"/>
              </a:rPr>
              <a:t>*Los estudiantes superdotados suelen tener éxito en su primer intento (Cross &amp; Anderson, 2016).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028" y="23329"/>
            <a:ext cx="18288000" cy="10287348"/>
            <a:chOff x="0" y="0"/>
            <a:chExt cx="18288000" cy="10287348"/>
          </a:xfrm>
        </p:grpSpPr>
        <p:sp>
          <p:nvSpPr>
            <p:cNvPr id="3" name="object 3"/>
            <p:cNvSpPr/>
            <p:nvPr/>
          </p:nvSpPr>
          <p:spPr>
            <a:xfrm>
              <a:off x="0" y="1020793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205"/>
                  </a:moveTo>
                  <a:lnTo>
                    <a:pt x="18287998" y="926620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205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602323" y="2182791"/>
              <a:ext cx="10657205" cy="3122930"/>
            </a:xfrm>
            <a:custGeom>
              <a:avLst/>
              <a:gdLst/>
              <a:ahLst/>
              <a:cxnLst/>
              <a:rect l="l" t="t" r="r" b="b"/>
              <a:pathLst>
                <a:path w="10657205" h="3122929">
                  <a:moveTo>
                    <a:pt x="16111" y="3122707"/>
                  </a:moveTo>
                  <a:lnTo>
                    <a:pt x="0" y="3122707"/>
                  </a:lnTo>
                  <a:lnTo>
                    <a:pt x="0" y="0"/>
                  </a:lnTo>
                  <a:lnTo>
                    <a:pt x="16111" y="0"/>
                  </a:lnTo>
                  <a:lnTo>
                    <a:pt x="16111" y="3122707"/>
                  </a:lnTo>
                  <a:close/>
                </a:path>
                <a:path w="10657205" h="3122929">
                  <a:moveTo>
                    <a:pt x="10640864" y="16111"/>
                  </a:moveTo>
                  <a:lnTo>
                    <a:pt x="16111" y="16111"/>
                  </a:lnTo>
                  <a:lnTo>
                    <a:pt x="16111" y="0"/>
                  </a:lnTo>
                  <a:lnTo>
                    <a:pt x="10640864" y="0"/>
                  </a:lnTo>
                  <a:lnTo>
                    <a:pt x="10640864" y="16111"/>
                  </a:lnTo>
                  <a:close/>
                </a:path>
                <a:path w="10657205" h="3122929">
                  <a:moveTo>
                    <a:pt x="10656771" y="3122707"/>
                  </a:moveTo>
                  <a:lnTo>
                    <a:pt x="10640864" y="3122707"/>
                  </a:lnTo>
                  <a:lnTo>
                    <a:pt x="10656771" y="0"/>
                  </a:lnTo>
                  <a:lnTo>
                    <a:pt x="10656771" y="3122707"/>
                  </a:lnTo>
                  <a:close/>
                </a:path>
                <a:path w="10657205" h="3122929">
                  <a:moveTo>
                    <a:pt x="10640864" y="3122707"/>
                  </a:moveTo>
                  <a:lnTo>
                    <a:pt x="16111" y="3122707"/>
                  </a:lnTo>
                  <a:lnTo>
                    <a:pt x="16111" y="3106596"/>
                  </a:lnTo>
                  <a:lnTo>
                    <a:pt x="10640864" y="3106596"/>
                  </a:lnTo>
                  <a:lnTo>
                    <a:pt x="10640864" y="3122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0378" y="1554101"/>
              <a:ext cx="10641330" cy="621030"/>
            </a:xfrm>
            <a:custGeom>
              <a:avLst/>
              <a:gdLst/>
              <a:ahLst/>
              <a:cxnLst/>
              <a:rect l="l" t="t" r="r" b="b"/>
              <a:pathLst>
                <a:path w="10641330" h="621030">
                  <a:moveTo>
                    <a:pt x="10640866" y="620634"/>
                  </a:moveTo>
                  <a:lnTo>
                    <a:pt x="0" y="620634"/>
                  </a:lnTo>
                  <a:lnTo>
                    <a:pt x="0" y="0"/>
                  </a:lnTo>
                  <a:lnTo>
                    <a:pt x="10640866" y="0"/>
                  </a:lnTo>
                  <a:lnTo>
                    <a:pt x="10640866" y="620634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2323" y="1546045"/>
              <a:ext cx="10657205" cy="636905"/>
            </a:xfrm>
            <a:custGeom>
              <a:avLst/>
              <a:gdLst/>
              <a:ahLst/>
              <a:cxnLst/>
              <a:rect l="l" t="t" r="r" b="b"/>
              <a:pathLst>
                <a:path w="10657205" h="636905">
                  <a:moveTo>
                    <a:pt x="16111" y="636745"/>
                  </a:moveTo>
                  <a:lnTo>
                    <a:pt x="0" y="636745"/>
                  </a:lnTo>
                  <a:lnTo>
                    <a:pt x="0" y="0"/>
                  </a:lnTo>
                  <a:lnTo>
                    <a:pt x="16111" y="0"/>
                  </a:lnTo>
                  <a:lnTo>
                    <a:pt x="16111" y="636745"/>
                  </a:lnTo>
                  <a:close/>
                </a:path>
                <a:path w="10657205" h="636905">
                  <a:moveTo>
                    <a:pt x="10640863" y="16111"/>
                  </a:moveTo>
                  <a:lnTo>
                    <a:pt x="16111" y="16111"/>
                  </a:lnTo>
                  <a:lnTo>
                    <a:pt x="16111" y="0"/>
                  </a:lnTo>
                  <a:lnTo>
                    <a:pt x="10640863" y="0"/>
                  </a:lnTo>
                  <a:lnTo>
                    <a:pt x="10640863" y="16111"/>
                  </a:lnTo>
                  <a:close/>
                </a:path>
                <a:path w="10657205" h="636905">
                  <a:moveTo>
                    <a:pt x="10656667" y="636745"/>
                  </a:moveTo>
                  <a:lnTo>
                    <a:pt x="10640863" y="636745"/>
                  </a:lnTo>
                  <a:lnTo>
                    <a:pt x="10656667" y="0"/>
                  </a:lnTo>
                  <a:lnTo>
                    <a:pt x="10656667" y="636745"/>
                  </a:lnTo>
                  <a:close/>
                </a:path>
                <a:path w="10657205" h="636905">
                  <a:moveTo>
                    <a:pt x="10640863" y="636745"/>
                  </a:moveTo>
                  <a:lnTo>
                    <a:pt x="16111" y="636745"/>
                  </a:lnTo>
                  <a:lnTo>
                    <a:pt x="16111" y="620634"/>
                  </a:lnTo>
                  <a:lnTo>
                    <a:pt x="10640863" y="620634"/>
                  </a:lnTo>
                  <a:lnTo>
                    <a:pt x="10640863" y="6367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5176" y="169904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4846" y="1698717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69">
                  <a:moveTo>
                    <a:pt x="165645" y="331291"/>
                  </a:moveTo>
                  <a:lnTo>
                    <a:pt x="102230" y="318752"/>
                  </a:lnTo>
                  <a:lnTo>
                    <a:pt x="48536" y="282754"/>
                  </a:lnTo>
                  <a:lnTo>
                    <a:pt x="12539" y="229060"/>
                  </a:lnTo>
                  <a:lnTo>
                    <a:pt x="0" y="165645"/>
                  </a:lnTo>
                  <a:lnTo>
                    <a:pt x="3185" y="133082"/>
                  </a:lnTo>
                  <a:lnTo>
                    <a:pt x="27757" y="73809"/>
                  </a:lnTo>
                  <a:lnTo>
                    <a:pt x="73809" y="27757"/>
                  </a:lnTo>
                  <a:lnTo>
                    <a:pt x="133082" y="3185"/>
                  </a:lnTo>
                  <a:lnTo>
                    <a:pt x="165645" y="0"/>
                  </a:lnTo>
                  <a:lnTo>
                    <a:pt x="198208" y="3185"/>
                  </a:lnTo>
                  <a:lnTo>
                    <a:pt x="220418" y="9918"/>
                  </a:lnTo>
                  <a:lnTo>
                    <a:pt x="165645" y="9918"/>
                  </a:lnTo>
                  <a:lnTo>
                    <a:pt x="135033" y="12910"/>
                  </a:lnTo>
                  <a:lnTo>
                    <a:pt x="79314" y="36002"/>
                  </a:lnTo>
                  <a:lnTo>
                    <a:pt x="36002" y="79314"/>
                  </a:lnTo>
                  <a:lnTo>
                    <a:pt x="12910" y="135033"/>
                  </a:lnTo>
                  <a:lnTo>
                    <a:pt x="9918" y="165645"/>
                  </a:lnTo>
                  <a:lnTo>
                    <a:pt x="12910" y="196257"/>
                  </a:lnTo>
                  <a:lnTo>
                    <a:pt x="36002" y="251977"/>
                  </a:lnTo>
                  <a:lnTo>
                    <a:pt x="79314" y="295288"/>
                  </a:lnTo>
                  <a:lnTo>
                    <a:pt x="135033" y="318381"/>
                  </a:lnTo>
                  <a:lnTo>
                    <a:pt x="165645" y="321372"/>
                  </a:lnTo>
                  <a:lnTo>
                    <a:pt x="220418" y="321372"/>
                  </a:lnTo>
                  <a:lnTo>
                    <a:pt x="198208" y="328105"/>
                  </a:lnTo>
                  <a:lnTo>
                    <a:pt x="165645" y="331291"/>
                  </a:lnTo>
                  <a:close/>
                </a:path>
                <a:path w="331470" h="331469">
                  <a:moveTo>
                    <a:pt x="220418" y="321372"/>
                  </a:moveTo>
                  <a:lnTo>
                    <a:pt x="165645" y="321372"/>
                  </a:lnTo>
                  <a:lnTo>
                    <a:pt x="196257" y="318381"/>
                  </a:lnTo>
                  <a:lnTo>
                    <a:pt x="225258" y="309593"/>
                  </a:lnTo>
                  <a:lnTo>
                    <a:pt x="275745" y="275745"/>
                  </a:lnTo>
                  <a:lnTo>
                    <a:pt x="309593" y="225258"/>
                  </a:lnTo>
                  <a:lnTo>
                    <a:pt x="321372" y="165645"/>
                  </a:lnTo>
                  <a:lnTo>
                    <a:pt x="318381" y="135033"/>
                  </a:lnTo>
                  <a:lnTo>
                    <a:pt x="295288" y="79314"/>
                  </a:lnTo>
                  <a:lnTo>
                    <a:pt x="251977" y="36002"/>
                  </a:lnTo>
                  <a:lnTo>
                    <a:pt x="196257" y="12910"/>
                  </a:lnTo>
                  <a:lnTo>
                    <a:pt x="165645" y="9918"/>
                  </a:lnTo>
                  <a:lnTo>
                    <a:pt x="220418" y="9918"/>
                  </a:lnTo>
                  <a:lnTo>
                    <a:pt x="257482" y="27757"/>
                  </a:lnTo>
                  <a:lnTo>
                    <a:pt x="303533" y="73809"/>
                  </a:lnTo>
                  <a:lnTo>
                    <a:pt x="328105" y="133082"/>
                  </a:lnTo>
                  <a:lnTo>
                    <a:pt x="331291" y="165645"/>
                  </a:lnTo>
                  <a:lnTo>
                    <a:pt x="328105" y="198208"/>
                  </a:lnTo>
                  <a:lnTo>
                    <a:pt x="303533" y="257482"/>
                  </a:lnTo>
                  <a:lnTo>
                    <a:pt x="257482" y="303533"/>
                  </a:lnTo>
                  <a:lnTo>
                    <a:pt x="229060" y="318752"/>
                  </a:lnTo>
                  <a:lnTo>
                    <a:pt x="220418" y="32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1829" y="169904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1498" y="1698717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69">
                  <a:moveTo>
                    <a:pt x="165645" y="331291"/>
                  </a:moveTo>
                  <a:lnTo>
                    <a:pt x="102230" y="318752"/>
                  </a:lnTo>
                  <a:lnTo>
                    <a:pt x="48536" y="282754"/>
                  </a:lnTo>
                  <a:lnTo>
                    <a:pt x="12539" y="229060"/>
                  </a:lnTo>
                  <a:lnTo>
                    <a:pt x="0" y="165645"/>
                  </a:lnTo>
                  <a:lnTo>
                    <a:pt x="3185" y="133082"/>
                  </a:lnTo>
                  <a:lnTo>
                    <a:pt x="27757" y="73809"/>
                  </a:lnTo>
                  <a:lnTo>
                    <a:pt x="73809" y="27757"/>
                  </a:lnTo>
                  <a:lnTo>
                    <a:pt x="133082" y="3185"/>
                  </a:lnTo>
                  <a:lnTo>
                    <a:pt x="165645" y="0"/>
                  </a:lnTo>
                  <a:lnTo>
                    <a:pt x="198208" y="3185"/>
                  </a:lnTo>
                  <a:lnTo>
                    <a:pt x="220418" y="9918"/>
                  </a:lnTo>
                  <a:lnTo>
                    <a:pt x="165645" y="9918"/>
                  </a:lnTo>
                  <a:lnTo>
                    <a:pt x="135033" y="12910"/>
                  </a:lnTo>
                  <a:lnTo>
                    <a:pt x="79314" y="36002"/>
                  </a:lnTo>
                  <a:lnTo>
                    <a:pt x="36002" y="79314"/>
                  </a:lnTo>
                  <a:lnTo>
                    <a:pt x="12910" y="135033"/>
                  </a:lnTo>
                  <a:lnTo>
                    <a:pt x="9918" y="165645"/>
                  </a:lnTo>
                  <a:lnTo>
                    <a:pt x="12910" y="196257"/>
                  </a:lnTo>
                  <a:lnTo>
                    <a:pt x="36002" y="251977"/>
                  </a:lnTo>
                  <a:lnTo>
                    <a:pt x="79314" y="295288"/>
                  </a:lnTo>
                  <a:lnTo>
                    <a:pt x="135033" y="318381"/>
                  </a:lnTo>
                  <a:lnTo>
                    <a:pt x="165645" y="321372"/>
                  </a:lnTo>
                  <a:lnTo>
                    <a:pt x="220418" y="321372"/>
                  </a:lnTo>
                  <a:lnTo>
                    <a:pt x="198208" y="328105"/>
                  </a:lnTo>
                  <a:lnTo>
                    <a:pt x="165645" y="331291"/>
                  </a:lnTo>
                  <a:close/>
                </a:path>
                <a:path w="331470" h="331469">
                  <a:moveTo>
                    <a:pt x="220418" y="321372"/>
                  </a:moveTo>
                  <a:lnTo>
                    <a:pt x="165645" y="321372"/>
                  </a:lnTo>
                  <a:lnTo>
                    <a:pt x="196257" y="318381"/>
                  </a:lnTo>
                  <a:lnTo>
                    <a:pt x="225258" y="309593"/>
                  </a:lnTo>
                  <a:lnTo>
                    <a:pt x="275745" y="275745"/>
                  </a:lnTo>
                  <a:lnTo>
                    <a:pt x="309593" y="225258"/>
                  </a:lnTo>
                  <a:lnTo>
                    <a:pt x="321372" y="165645"/>
                  </a:lnTo>
                  <a:lnTo>
                    <a:pt x="318381" y="135033"/>
                  </a:lnTo>
                  <a:lnTo>
                    <a:pt x="295288" y="79314"/>
                  </a:lnTo>
                  <a:lnTo>
                    <a:pt x="251977" y="36002"/>
                  </a:lnTo>
                  <a:lnTo>
                    <a:pt x="196257" y="12910"/>
                  </a:lnTo>
                  <a:lnTo>
                    <a:pt x="165645" y="9918"/>
                  </a:lnTo>
                  <a:lnTo>
                    <a:pt x="220418" y="9918"/>
                  </a:lnTo>
                  <a:lnTo>
                    <a:pt x="257482" y="27757"/>
                  </a:lnTo>
                  <a:lnTo>
                    <a:pt x="303533" y="73809"/>
                  </a:lnTo>
                  <a:lnTo>
                    <a:pt x="328105" y="133082"/>
                  </a:lnTo>
                  <a:lnTo>
                    <a:pt x="331291" y="165645"/>
                  </a:lnTo>
                  <a:lnTo>
                    <a:pt x="328105" y="198208"/>
                  </a:lnTo>
                  <a:lnTo>
                    <a:pt x="303533" y="257482"/>
                  </a:lnTo>
                  <a:lnTo>
                    <a:pt x="257482" y="303533"/>
                  </a:lnTo>
                  <a:lnTo>
                    <a:pt x="229060" y="318752"/>
                  </a:lnTo>
                  <a:lnTo>
                    <a:pt x="220418" y="321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08482" y="169904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65315" y="330630"/>
                  </a:moveTo>
                  <a:lnTo>
                    <a:pt x="125136" y="325674"/>
                  </a:lnTo>
                  <a:lnTo>
                    <a:pt x="87385" y="311111"/>
                  </a:lnTo>
                  <a:lnTo>
                    <a:pt x="54302" y="287812"/>
                  </a:lnTo>
                  <a:lnTo>
                    <a:pt x="27860" y="257159"/>
                  </a:lnTo>
                  <a:lnTo>
                    <a:pt x="9659" y="220999"/>
                  </a:lnTo>
                  <a:lnTo>
                    <a:pt x="794" y="181518"/>
                  </a:lnTo>
                  <a:lnTo>
                    <a:pt x="0" y="165315"/>
                  </a:lnTo>
                  <a:lnTo>
                    <a:pt x="198" y="157193"/>
                  </a:lnTo>
                  <a:lnTo>
                    <a:pt x="7116" y="117326"/>
                  </a:lnTo>
                  <a:lnTo>
                    <a:pt x="23513" y="80334"/>
                  </a:lnTo>
                  <a:lnTo>
                    <a:pt x="48419" y="48419"/>
                  </a:lnTo>
                  <a:lnTo>
                    <a:pt x="80334" y="23513"/>
                  </a:lnTo>
                  <a:lnTo>
                    <a:pt x="117326" y="7116"/>
                  </a:lnTo>
                  <a:lnTo>
                    <a:pt x="157193" y="198"/>
                  </a:lnTo>
                  <a:lnTo>
                    <a:pt x="165315" y="0"/>
                  </a:lnTo>
                  <a:lnTo>
                    <a:pt x="173436" y="198"/>
                  </a:lnTo>
                  <a:lnTo>
                    <a:pt x="213304" y="7116"/>
                  </a:lnTo>
                  <a:lnTo>
                    <a:pt x="250296" y="23513"/>
                  </a:lnTo>
                  <a:lnTo>
                    <a:pt x="282210" y="48419"/>
                  </a:lnTo>
                  <a:lnTo>
                    <a:pt x="307116" y="80334"/>
                  </a:lnTo>
                  <a:lnTo>
                    <a:pt x="323513" y="117326"/>
                  </a:lnTo>
                  <a:lnTo>
                    <a:pt x="330431" y="157193"/>
                  </a:lnTo>
                  <a:lnTo>
                    <a:pt x="330630" y="165315"/>
                  </a:lnTo>
                  <a:lnTo>
                    <a:pt x="330431" y="173436"/>
                  </a:lnTo>
                  <a:lnTo>
                    <a:pt x="323513" y="213304"/>
                  </a:lnTo>
                  <a:lnTo>
                    <a:pt x="307116" y="250296"/>
                  </a:lnTo>
                  <a:lnTo>
                    <a:pt x="282210" y="282210"/>
                  </a:lnTo>
                  <a:lnTo>
                    <a:pt x="250296" y="307116"/>
                  </a:lnTo>
                  <a:lnTo>
                    <a:pt x="213304" y="323513"/>
                  </a:lnTo>
                  <a:lnTo>
                    <a:pt x="173436" y="330431"/>
                  </a:lnTo>
                  <a:lnTo>
                    <a:pt x="165315" y="330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7996" y="1698725"/>
              <a:ext cx="6951980" cy="7875905"/>
            </a:xfrm>
            <a:custGeom>
              <a:avLst/>
              <a:gdLst/>
              <a:ahLst/>
              <a:cxnLst/>
              <a:rect l="l" t="t" r="r" b="b"/>
              <a:pathLst>
                <a:path w="6951980" h="7875905">
                  <a:moveTo>
                    <a:pt x="5015928" y="4346587"/>
                  </a:moveTo>
                  <a:lnTo>
                    <a:pt x="4980991" y="4311650"/>
                  </a:lnTo>
                  <a:lnTo>
                    <a:pt x="4980991" y="7840370"/>
                  </a:lnTo>
                  <a:lnTo>
                    <a:pt x="0" y="7840370"/>
                  </a:lnTo>
                  <a:lnTo>
                    <a:pt x="0" y="7875308"/>
                  </a:lnTo>
                  <a:lnTo>
                    <a:pt x="5015928" y="7875308"/>
                  </a:lnTo>
                  <a:lnTo>
                    <a:pt x="5015928" y="4346587"/>
                  </a:lnTo>
                  <a:close/>
                </a:path>
                <a:path w="6951980" h="7875905">
                  <a:moveTo>
                    <a:pt x="6951446" y="165646"/>
                  </a:moveTo>
                  <a:lnTo>
                    <a:pt x="6948259" y="133083"/>
                  </a:lnTo>
                  <a:lnTo>
                    <a:pt x="6941528" y="110896"/>
                  </a:lnTo>
                  <a:lnTo>
                    <a:pt x="6941528" y="165646"/>
                  </a:lnTo>
                  <a:lnTo>
                    <a:pt x="6938531" y="196253"/>
                  </a:lnTo>
                  <a:lnTo>
                    <a:pt x="6915442" y="251980"/>
                  </a:lnTo>
                  <a:lnTo>
                    <a:pt x="6872122" y="295287"/>
                  </a:lnTo>
                  <a:lnTo>
                    <a:pt x="6816407" y="318376"/>
                  </a:lnTo>
                  <a:lnTo>
                    <a:pt x="6785800" y="321373"/>
                  </a:lnTo>
                  <a:lnTo>
                    <a:pt x="6755181" y="318376"/>
                  </a:lnTo>
                  <a:lnTo>
                    <a:pt x="6699466" y="295287"/>
                  </a:lnTo>
                  <a:lnTo>
                    <a:pt x="6656146" y="251980"/>
                  </a:lnTo>
                  <a:lnTo>
                    <a:pt x="6633057" y="196253"/>
                  </a:lnTo>
                  <a:lnTo>
                    <a:pt x="6630073" y="165646"/>
                  </a:lnTo>
                  <a:lnTo>
                    <a:pt x="6633057" y="135026"/>
                  </a:lnTo>
                  <a:lnTo>
                    <a:pt x="6656146" y="79311"/>
                  </a:lnTo>
                  <a:lnTo>
                    <a:pt x="6699466" y="36004"/>
                  </a:lnTo>
                  <a:lnTo>
                    <a:pt x="6755181" y="12903"/>
                  </a:lnTo>
                  <a:lnTo>
                    <a:pt x="6785800" y="9918"/>
                  </a:lnTo>
                  <a:lnTo>
                    <a:pt x="6816407" y="12903"/>
                  </a:lnTo>
                  <a:lnTo>
                    <a:pt x="6872122" y="36004"/>
                  </a:lnTo>
                  <a:lnTo>
                    <a:pt x="6915442" y="79311"/>
                  </a:lnTo>
                  <a:lnTo>
                    <a:pt x="6938531" y="135026"/>
                  </a:lnTo>
                  <a:lnTo>
                    <a:pt x="6941528" y="165646"/>
                  </a:lnTo>
                  <a:lnTo>
                    <a:pt x="6941528" y="110896"/>
                  </a:lnTo>
                  <a:lnTo>
                    <a:pt x="6923684" y="73812"/>
                  </a:lnTo>
                  <a:lnTo>
                    <a:pt x="6877634" y="27749"/>
                  </a:lnTo>
                  <a:lnTo>
                    <a:pt x="6840563" y="9918"/>
                  </a:lnTo>
                  <a:lnTo>
                    <a:pt x="6818363" y="3187"/>
                  </a:lnTo>
                  <a:lnTo>
                    <a:pt x="6785800" y="0"/>
                  </a:lnTo>
                  <a:lnTo>
                    <a:pt x="6753238" y="3187"/>
                  </a:lnTo>
                  <a:lnTo>
                    <a:pt x="6722377" y="12534"/>
                  </a:lnTo>
                  <a:lnTo>
                    <a:pt x="6668681" y="48539"/>
                  </a:lnTo>
                  <a:lnTo>
                    <a:pt x="6632689" y="102222"/>
                  </a:lnTo>
                  <a:lnTo>
                    <a:pt x="6620154" y="165646"/>
                  </a:lnTo>
                  <a:lnTo>
                    <a:pt x="6623329" y="198208"/>
                  </a:lnTo>
                  <a:lnTo>
                    <a:pt x="6647904" y="257479"/>
                  </a:lnTo>
                  <a:lnTo>
                    <a:pt x="6693954" y="303530"/>
                  </a:lnTo>
                  <a:lnTo>
                    <a:pt x="6753238" y="328104"/>
                  </a:lnTo>
                  <a:lnTo>
                    <a:pt x="6785800" y="331292"/>
                  </a:lnTo>
                  <a:lnTo>
                    <a:pt x="6818363" y="328104"/>
                  </a:lnTo>
                  <a:lnTo>
                    <a:pt x="6877634" y="303530"/>
                  </a:lnTo>
                  <a:lnTo>
                    <a:pt x="6923684" y="257479"/>
                  </a:lnTo>
                  <a:lnTo>
                    <a:pt x="6948259" y="198208"/>
                  </a:lnTo>
                  <a:lnTo>
                    <a:pt x="6951446" y="165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2762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8" y="0"/>
                  </a:lnTo>
                  <a:lnTo>
                    <a:pt x="5032169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8687" y="5822708"/>
              <a:ext cx="10648950" cy="3759835"/>
            </a:xfrm>
            <a:custGeom>
              <a:avLst/>
              <a:gdLst/>
              <a:ahLst/>
              <a:cxnLst/>
              <a:rect l="l" t="t" r="r" b="b"/>
              <a:pathLst>
                <a:path w="10648950" h="3759834">
                  <a:moveTo>
                    <a:pt x="5082984" y="218973"/>
                  </a:moveTo>
                  <a:lnTo>
                    <a:pt x="5075237" y="211226"/>
                  </a:lnTo>
                  <a:lnTo>
                    <a:pt x="5075237" y="222605"/>
                  </a:lnTo>
                  <a:lnTo>
                    <a:pt x="5075237" y="3751326"/>
                  </a:lnTo>
                  <a:lnTo>
                    <a:pt x="59309" y="3751326"/>
                  </a:lnTo>
                  <a:lnTo>
                    <a:pt x="59309" y="3716388"/>
                  </a:lnTo>
                  <a:lnTo>
                    <a:pt x="5040300" y="3716388"/>
                  </a:lnTo>
                  <a:lnTo>
                    <a:pt x="5040300" y="3708260"/>
                  </a:lnTo>
                  <a:lnTo>
                    <a:pt x="5040300" y="187667"/>
                  </a:lnTo>
                  <a:lnTo>
                    <a:pt x="5075237" y="222605"/>
                  </a:lnTo>
                  <a:lnTo>
                    <a:pt x="5075237" y="211226"/>
                  </a:lnTo>
                  <a:lnTo>
                    <a:pt x="5051679" y="187667"/>
                  </a:lnTo>
                  <a:lnTo>
                    <a:pt x="5037048" y="173050"/>
                  </a:lnTo>
                  <a:lnTo>
                    <a:pt x="5032172" y="168173"/>
                  </a:lnTo>
                  <a:lnTo>
                    <a:pt x="5032172" y="181978"/>
                  </a:lnTo>
                  <a:lnTo>
                    <a:pt x="5032172" y="3708260"/>
                  </a:lnTo>
                  <a:lnTo>
                    <a:pt x="8128" y="3708260"/>
                  </a:lnTo>
                  <a:lnTo>
                    <a:pt x="8128" y="8115"/>
                  </a:lnTo>
                  <a:lnTo>
                    <a:pt x="4858309" y="8115"/>
                  </a:lnTo>
                  <a:lnTo>
                    <a:pt x="4858309" y="180352"/>
                  </a:lnTo>
                  <a:lnTo>
                    <a:pt x="4859934" y="181978"/>
                  </a:lnTo>
                  <a:lnTo>
                    <a:pt x="5032172" y="181978"/>
                  </a:lnTo>
                  <a:lnTo>
                    <a:pt x="5032172" y="168173"/>
                  </a:lnTo>
                  <a:lnTo>
                    <a:pt x="5026495" y="162496"/>
                  </a:lnTo>
                  <a:lnTo>
                    <a:pt x="5026495" y="173050"/>
                  </a:lnTo>
                  <a:lnTo>
                    <a:pt x="4866437" y="173050"/>
                  </a:lnTo>
                  <a:lnTo>
                    <a:pt x="4866437" y="13804"/>
                  </a:lnTo>
                  <a:lnTo>
                    <a:pt x="4946866" y="93421"/>
                  </a:lnTo>
                  <a:lnTo>
                    <a:pt x="5026495" y="173050"/>
                  </a:lnTo>
                  <a:lnTo>
                    <a:pt x="5026495" y="162496"/>
                  </a:lnTo>
                  <a:lnTo>
                    <a:pt x="4877816" y="13804"/>
                  </a:lnTo>
                  <a:lnTo>
                    <a:pt x="4872126" y="8115"/>
                  </a:lnTo>
                  <a:lnTo>
                    <a:pt x="4863998" y="0"/>
                  </a:lnTo>
                  <a:lnTo>
                    <a:pt x="0" y="0"/>
                  </a:lnTo>
                  <a:lnTo>
                    <a:pt x="0" y="3716388"/>
                  </a:lnTo>
                  <a:lnTo>
                    <a:pt x="51193" y="3716388"/>
                  </a:lnTo>
                  <a:lnTo>
                    <a:pt x="51193" y="3759454"/>
                  </a:lnTo>
                  <a:lnTo>
                    <a:pt x="5082984" y="3759454"/>
                  </a:lnTo>
                  <a:lnTo>
                    <a:pt x="5082984" y="3751326"/>
                  </a:lnTo>
                  <a:lnTo>
                    <a:pt x="5082984" y="218973"/>
                  </a:lnTo>
                  <a:close/>
                </a:path>
                <a:path w="10648950" h="3759834">
                  <a:moveTo>
                    <a:pt x="10648861" y="222605"/>
                  </a:moveTo>
                  <a:lnTo>
                    <a:pt x="10613923" y="187667"/>
                  </a:lnTo>
                  <a:lnTo>
                    <a:pt x="10613923" y="3716388"/>
                  </a:lnTo>
                  <a:lnTo>
                    <a:pt x="5632932" y="3716388"/>
                  </a:lnTo>
                  <a:lnTo>
                    <a:pt x="5632932" y="3751326"/>
                  </a:lnTo>
                  <a:lnTo>
                    <a:pt x="10648861" y="3751326"/>
                  </a:lnTo>
                  <a:lnTo>
                    <a:pt x="10648861" y="222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6385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8" y="0"/>
                  </a:lnTo>
                  <a:lnTo>
                    <a:pt x="5032168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2310" y="5822708"/>
              <a:ext cx="10648950" cy="3759835"/>
            </a:xfrm>
            <a:custGeom>
              <a:avLst/>
              <a:gdLst/>
              <a:ahLst/>
              <a:cxnLst/>
              <a:rect l="l" t="t" r="r" b="b"/>
              <a:pathLst>
                <a:path w="10648950" h="3759834">
                  <a:moveTo>
                    <a:pt x="5082984" y="218973"/>
                  </a:moveTo>
                  <a:lnTo>
                    <a:pt x="5075237" y="211226"/>
                  </a:lnTo>
                  <a:lnTo>
                    <a:pt x="5075237" y="222605"/>
                  </a:lnTo>
                  <a:lnTo>
                    <a:pt x="5075237" y="3751326"/>
                  </a:lnTo>
                  <a:lnTo>
                    <a:pt x="59309" y="3751326"/>
                  </a:lnTo>
                  <a:lnTo>
                    <a:pt x="59309" y="3716388"/>
                  </a:lnTo>
                  <a:lnTo>
                    <a:pt x="5040300" y="3716388"/>
                  </a:lnTo>
                  <a:lnTo>
                    <a:pt x="5040300" y="3708260"/>
                  </a:lnTo>
                  <a:lnTo>
                    <a:pt x="5040300" y="187667"/>
                  </a:lnTo>
                  <a:lnTo>
                    <a:pt x="5075237" y="222605"/>
                  </a:lnTo>
                  <a:lnTo>
                    <a:pt x="5075237" y="211226"/>
                  </a:lnTo>
                  <a:lnTo>
                    <a:pt x="5051679" y="187667"/>
                  </a:lnTo>
                  <a:lnTo>
                    <a:pt x="5037048" y="173050"/>
                  </a:lnTo>
                  <a:lnTo>
                    <a:pt x="5032172" y="168173"/>
                  </a:lnTo>
                  <a:lnTo>
                    <a:pt x="5032172" y="181978"/>
                  </a:lnTo>
                  <a:lnTo>
                    <a:pt x="5032172" y="3708260"/>
                  </a:lnTo>
                  <a:lnTo>
                    <a:pt x="8128" y="3708260"/>
                  </a:lnTo>
                  <a:lnTo>
                    <a:pt x="8128" y="8115"/>
                  </a:lnTo>
                  <a:lnTo>
                    <a:pt x="4858309" y="8115"/>
                  </a:lnTo>
                  <a:lnTo>
                    <a:pt x="4858309" y="180352"/>
                  </a:lnTo>
                  <a:lnTo>
                    <a:pt x="4859934" y="181978"/>
                  </a:lnTo>
                  <a:lnTo>
                    <a:pt x="5032172" y="181978"/>
                  </a:lnTo>
                  <a:lnTo>
                    <a:pt x="5032172" y="168173"/>
                  </a:lnTo>
                  <a:lnTo>
                    <a:pt x="5026482" y="162483"/>
                  </a:lnTo>
                  <a:lnTo>
                    <a:pt x="5026482" y="173050"/>
                  </a:lnTo>
                  <a:lnTo>
                    <a:pt x="4866437" y="173050"/>
                  </a:lnTo>
                  <a:lnTo>
                    <a:pt x="4866437" y="13804"/>
                  </a:lnTo>
                  <a:lnTo>
                    <a:pt x="4946866" y="93421"/>
                  </a:lnTo>
                  <a:lnTo>
                    <a:pt x="5026482" y="173050"/>
                  </a:lnTo>
                  <a:lnTo>
                    <a:pt x="5026482" y="162483"/>
                  </a:lnTo>
                  <a:lnTo>
                    <a:pt x="4877816" y="13804"/>
                  </a:lnTo>
                  <a:lnTo>
                    <a:pt x="4872126" y="8115"/>
                  </a:lnTo>
                  <a:lnTo>
                    <a:pt x="4863998" y="0"/>
                  </a:lnTo>
                  <a:lnTo>
                    <a:pt x="0" y="0"/>
                  </a:lnTo>
                  <a:lnTo>
                    <a:pt x="0" y="3716388"/>
                  </a:lnTo>
                  <a:lnTo>
                    <a:pt x="51193" y="3716388"/>
                  </a:lnTo>
                  <a:lnTo>
                    <a:pt x="51193" y="3759454"/>
                  </a:lnTo>
                  <a:lnTo>
                    <a:pt x="5082984" y="3759454"/>
                  </a:lnTo>
                  <a:lnTo>
                    <a:pt x="5082984" y="3751326"/>
                  </a:lnTo>
                  <a:lnTo>
                    <a:pt x="5082984" y="218973"/>
                  </a:lnTo>
                  <a:close/>
                </a:path>
                <a:path w="10648950" h="3759834">
                  <a:moveTo>
                    <a:pt x="10648861" y="222605"/>
                  </a:moveTo>
                  <a:lnTo>
                    <a:pt x="10613923" y="187667"/>
                  </a:lnTo>
                  <a:lnTo>
                    <a:pt x="10613923" y="3716388"/>
                  </a:lnTo>
                  <a:lnTo>
                    <a:pt x="5632932" y="3716388"/>
                  </a:lnTo>
                  <a:lnTo>
                    <a:pt x="5632932" y="3751326"/>
                  </a:lnTo>
                  <a:lnTo>
                    <a:pt x="10648861" y="3751326"/>
                  </a:lnTo>
                  <a:lnTo>
                    <a:pt x="10648861" y="222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80009" y="5830008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8"/>
                  </a:moveTo>
                  <a:lnTo>
                    <a:pt x="0" y="3700958"/>
                  </a:lnTo>
                  <a:lnTo>
                    <a:pt x="0" y="812"/>
                  </a:lnTo>
                  <a:lnTo>
                    <a:pt x="4859117" y="0"/>
                  </a:lnTo>
                  <a:lnTo>
                    <a:pt x="5032168" y="170613"/>
                  </a:lnTo>
                  <a:lnTo>
                    <a:pt x="5031356" y="3700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7996" y="1733727"/>
              <a:ext cx="16171544" cy="7848600"/>
            </a:xfrm>
            <a:custGeom>
              <a:avLst/>
              <a:gdLst/>
              <a:ahLst/>
              <a:cxnLst/>
              <a:rect l="l" t="t" r="r" b="b"/>
              <a:pathLst>
                <a:path w="16171544" h="7848600">
                  <a:moveTo>
                    <a:pt x="5015928" y="34937"/>
                  </a:moveTo>
                  <a:lnTo>
                    <a:pt x="4980991" y="0"/>
                  </a:lnTo>
                  <a:lnTo>
                    <a:pt x="4980991" y="3528720"/>
                  </a:lnTo>
                  <a:lnTo>
                    <a:pt x="0" y="3528720"/>
                  </a:lnTo>
                  <a:lnTo>
                    <a:pt x="0" y="3563658"/>
                  </a:lnTo>
                  <a:lnTo>
                    <a:pt x="5015928" y="3563658"/>
                  </a:lnTo>
                  <a:lnTo>
                    <a:pt x="5015928" y="34937"/>
                  </a:lnTo>
                  <a:close/>
                </a:path>
                <a:path w="16171544" h="7848600">
                  <a:moveTo>
                    <a:pt x="16170923" y="4307954"/>
                  </a:moveTo>
                  <a:lnTo>
                    <a:pt x="16163176" y="4300207"/>
                  </a:lnTo>
                  <a:lnTo>
                    <a:pt x="16163176" y="4311586"/>
                  </a:lnTo>
                  <a:lnTo>
                    <a:pt x="16163176" y="7840307"/>
                  </a:lnTo>
                  <a:lnTo>
                    <a:pt x="11147247" y="7840307"/>
                  </a:lnTo>
                  <a:lnTo>
                    <a:pt x="11147247" y="7805369"/>
                  </a:lnTo>
                  <a:lnTo>
                    <a:pt x="16128238" y="7805369"/>
                  </a:lnTo>
                  <a:lnTo>
                    <a:pt x="16128238" y="7797241"/>
                  </a:lnTo>
                  <a:lnTo>
                    <a:pt x="16128238" y="4276649"/>
                  </a:lnTo>
                  <a:lnTo>
                    <a:pt x="16163176" y="4311586"/>
                  </a:lnTo>
                  <a:lnTo>
                    <a:pt x="16163176" y="4300207"/>
                  </a:lnTo>
                  <a:lnTo>
                    <a:pt x="16139617" y="4276649"/>
                  </a:lnTo>
                  <a:lnTo>
                    <a:pt x="16124987" y="4262031"/>
                  </a:lnTo>
                  <a:lnTo>
                    <a:pt x="16120110" y="4257154"/>
                  </a:lnTo>
                  <a:lnTo>
                    <a:pt x="16120110" y="4270959"/>
                  </a:lnTo>
                  <a:lnTo>
                    <a:pt x="16120110" y="7797241"/>
                  </a:lnTo>
                  <a:lnTo>
                    <a:pt x="11096066" y="7797241"/>
                  </a:lnTo>
                  <a:lnTo>
                    <a:pt x="11096066" y="4097096"/>
                  </a:lnTo>
                  <a:lnTo>
                    <a:pt x="15946247" y="4097096"/>
                  </a:lnTo>
                  <a:lnTo>
                    <a:pt x="15946247" y="4269333"/>
                  </a:lnTo>
                  <a:lnTo>
                    <a:pt x="15947873" y="4270959"/>
                  </a:lnTo>
                  <a:lnTo>
                    <a:pt x="16120110" y="4270959"/>
                  </a:lnTo>
                  <a:lnTo>
                    <a:pt x="16120110" y="4257154"/>
                  </a:lnTo>
                  <a:lnTo>
                    <a:pt x="16114433" y="4251477"/>
                  </a:lnTo>
                  <a:lnTo>
                    <a:pt x="16114433" y="4262031"/>
                  </a:lnTo>
                  <a:lnTo>
                    <a:pt x="15954375" y="4262031"/>
                  </a:lnTo>
                  <a:lnTo>
                    <a:pt x="15954375" y="4102785"/>
                  </a:lnTo>
                  <a:lnTo>
                    <a:pt x="16034804" y="4182402"/>
                  </a:lnTo>
                  <a:lnTo>
                    <a:pt x="16114433" y="4262031"/>
                  </a:lnTo>
                  <a:lnTo>
                    <a:pt x="16114433" y="4251477"/>
                  </a:lnTo>
                  <a:lnTo>
                    <a:pt x="15965754" y="4102785"/>
                  </a:lnTo>
                  <a:lnTo>
                    <a:pt x="15960065" y="4097096"/>
                  </a:lnTo>
                  <a:lnTo>
                    <a:pt x="15951937" y="4088981"/>
                  </a:lnTo>
                  <a:lnTo>
                    <a:pt x="11087938" y="4088981"/>
                  </a:lnTo>
                  <a:lnTo>
                    <a:pt x="11087938" y="7805369"/>
                  </a:lnTo>
                  <a:lnTo>
                    <a:pt x="11139132" y="7805369"/>
                  </a:lnTo>
                  <a:lnTo>
                    <a:pt x="11139132" y="7848435"/>
                  </a:lnTo>
                  <a:lnTo>
                    <a:pt x="16170923" y="7848435"/>
                  </a:lnTo>
                  <a:lnTo>
                    <a:pt x="16170923" y="7840307"/>
                  </a:lnTo>
                  <a:lnTo>
                    <a:pt x="16170923" y="4307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2762" y="1553357"/>
              <a:ext cx="5032375" cy="3701415"/>
            </a:xfrm>
            <a:custGeom>
              <a:avLst/>
              <a:gdLst/>
              <a:ahLst/>
              <a:cxnLst/>
              <a:rect l="l" t="t" r="r" b="b"/>
              <a:pathLst>
                <a:path w="5032375" h="3701415">
                  <a:moveTo>
                    <a:pt x="5031356" y="3700957"/>
                  </a:moveTo>
                  <a:lnTo>
                    <a:pt x="0" y="3700957"/>
                  </a:lnTo>
                  <a:lnTo>
                    <a:pt x="0" y="812"/>
                  </a:lnTo>
                  <a:lnTo>
                    <a:pt x="4859118" y="0"/>
                  </a:lnTo>
                  <a:lnTo>
                    <a:pt x="5032169" y="170613"/>
                  </a:lnTo>
                  <a:lnTo>
                    <a:pt x="5031356" y="3700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8699" y="1546045"/>
              <a:ext cx="5083175" cy="3759835"/>
            </a:xfrm>
            <a:custGeom>
              <a:avLst/>
              <a:gdLst/>
              <a:ahLst/>
              <a:cxnLst/>
              <a:rect l="l" t="t" r="r" b="b"/>
              <a:pathLst>
                <a:path w="5083175" h="3759835">
                  <a:moveTo>
                    <a:pt x="5040293" y="3716394"/>
                  </a:moveTo>
                  <a:lnTo>
                    <a:pt x="0" y="3716394"/>
                  </a:lnTo>
                  <a:lnTo>
                    <a:pt x="0" y="0"/>
                  </a:lnTo>
                  <a:lnTo>
                    <a:pt x="4863993" y="0"/>
                  </a:lnTo>
                  <a:lnTo>
                    <a:pt x="4872118" y="8124"/>
                  </a:lnTo>
                  <a:lnTo>
                    <a:pt x="8124" y="8124"/>
                  </a:lnTo>
                  <a:lnTo>
                    <a:pt x="8124" y="3708269"/>
                  </a:lnTo>
                  <a:lnTo>
                    <a:pt x="5040293" y="3708269"/>
                  </a:lnTo>
                  <a:lnTo>
                    <a:pt x="5040293" y="3716394"/>
                  </a:lnTo>
                  <a:close/>
                </a:path>
                <a:path w="5083175" h="3759835">
                  <a:moveTo>
                    <a:pt x="5040293" y="3708269"/>
                  </a:moveTo>
                  <a:lnTo>
                    <a:pt x="5032168" y="3708269"/>
                  </a:lnTo>
                  <a:lnTo>
                    <a:pt x="5032168" y="181987"/>
                  </a:lnTo>
                  <a:lnTo>
                    <a:pt x="4859931" y="181987"/>
                  </a:lnTo>
                  <a:lnTo>
                    <a:pt x="4858306" y="180362"/>
                  </a:lnTo>
                  <a:lnTo>
                    <a:pt x="4858306" y="8124"/>
                  </a:lnTo>
                  <a:lnTo>
                    <a:pt x="4872118" y="8124"/>
                  </a:lnTo>
                  <a:lnTo>
                    <a:pt x="4877805" y="13811"/>
                  </a:lnTo>
                  <a:lnTo>
                    <a:pt x="4866430" y="13811"/>
                  </a:lnTo>
                  <a:lnTo>
                    <a:pt x="4866430" y="173050"/>
                  </a:lnTo>
                  <a:lnTo>
                    <a:pt x="5037044" y="173050"/>
                  </a:lnTo>
                  <a:lnTo>
                    <a:pt x="5051668" y="187674"/>
                  </a:lnTo>
                  <a:lnTo>
                    <a:pt x="5040293" y="187674"/>
                  </a:lnTo>
                  <a:lnTo>
                    <a:pt x="5040293" y="3708269"/>
                  </a:lnTo>
                  <a:close/>
                </a:path>
                <a:path w="5083175" h="3759835">
                  <a:moveTo>
                    <a:pt x="5037044" y="173050"/>
                  </a:moveTo>
                  <a:lnTo>
                    <a:pt x="5026482" y="173050"/>
                  </a:lnTo>
                  <a:lnTo>
                    <a:pt x="4946862" y="93431"/>
                  </a:lnTo>
                  <a:lnTo>
                    <a:pt x="4866430" y="13811"/>
                  </a:lnTo>
                  <a:lnTo>
                    <a:pt x="4877805" y="13811"/>
                  </a:lnTo>
                  <a:lnTo>
                    <a:pt x="5037044" y="173050"/>
                  </a:lnTo>
                  <a:close/>
                </a:path>
                <a:path w="5083175" h="3759835">
                  <a:moveTo>
                    <a:pt x="5082976" y="3751329"/>
                  </a:moveTo>
                  <a:lnTo>
                    <a:pt x="5075228" y="3751329"/>
                  </a:lnTo>
                  <a:lnTo>
                    <a:pt x="5075228" y="222609"/>
                  </a:lnTo>
                  <a:lnTo>
                    <a:pt x="5040293" y="187674"/>
                  </a:lnTo>
                  <a:lnTo>
                    <a:pt x="5051668" y="187674"/>
                  </a:lnTo>
                  <a:lnTo>
                    <a:pt x="5082976" y="218983"/>
                  </a:lnTo>
                  <a:lnTo>
                    <a:pt x="5082976" y="3751329"/>
                  </a:lnTo>
                  <a:close/>
                </a:path>
                <a:path w="5083175" h="3759835">
                  <a:moveTo>
                    <a:pt x="5082976" y="3759453"/>
                  </a:moveTo>
                  <a:lnTo>
                    <a:pt x="51183" y="3759453"/>
                  </a:lnTo>
                  <a:lnTo>
                    <a:pt x="51183" y="3716394"/>
                  </a:lnTo>
                  <a:lnTo>
                    <a:pt x="59308" y="3716394"/>
                  </a:lnTo>
                  <a:lnTo>
                    <a:pt x="59308" y="3751329"/>
                  </a:lnTo>
                  <a:lnTo>
                    <a:pt x="5082976" y="3751329"/>
                  </a:lnTo>
                  <a:lnTo>
                    <a:pt x="5082976" y="3759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793"/>
                  </a:moveTo>
                  <a:lnTo>
                    <a:pt x="0" y="102079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793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6478" y="1846625"/>
              <a:ext cx="2607743" cy="20336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3561" y="1698891"/>
              <a:ext cx="12263120" cy="6421755"/>
            </a:xfrm>
            <a:custGeom>
              <a:avLst/>
              <a:gdLst/>
              <a:ahLst/>
              <a:cxnLst/>
              <a:rect l="l" t="t" r="r" b="b"/>
              <a:pathLst>
                <a:path w="12263119" h="6421755">
                  <a:moveTo>
                    <a:pt x="33566" y="3771"/>
                  </a:moveTo>
                  <a:lnTo>
                    <a:pt x="29806" y="0"/>
                  </a:lnTo>
                  <a:lnTo>
                    <a:pt x="3759" y="0"/>
                  </a:lnTo>
                  <a:lnTo>
                    <a:pt x="0" y="3771"/>
                  </a:lnTo>
                  <a:lnTo>
                    <a:pt x="0" y="223583"/>
                  </a:lnTo>
                  <a:lnTo>
                    <a:pt x="3759" y="227330"/>
                  </a:lnTo>
                  <a:lnTo>
                    <a:pt x="25171" y="227330"/>
                  </a:lnTo>
                  <a:lnTo>
                    <a:pt x="29806" y="227330"/>
                  </a:lnTo>
                  <a:lnTo>
                    <a:pt x="33566" y="223583"/>
                  </a:lnTo>
                  <a:lnTo>
                    <a:pt x="33566" y="3771"/>
                  </a:lnTo>
                  <a:close/>
                </a:path>
                <a:path w="12263119" h="6421755">
                  <a:moveTo>
                    <a:pt x="5353443" y="4949215"/>
                  </a:moveTo>
                  <a:lnTo>
                    <a:pt x="5312168" y="4965154"/>
                  </a:lnTo>
                  <a:lnTo>
                    <a:pt x="5270893" y="4971250"/>
                  </a:lnTo>
                  <a:lnTo>
                    <a:pt x="5229631" y="4969764"/>
                  </a:lnTo>
                  <a:lnTo>
                    <a:pt x="5188356" y="4962944"/>
                  </a:lnTo>
                  <a:lnTo>
                    <a:pt x="5147081" y="4953063"/>
                  </a:lnTo>
                  <a:lnTo>
                    <a:pt x="5105819" y="4942370"/>
                  </a:lnTo>
                  <a:lnTo>
                    <a:pt x="5064544" y="4933137"/>
                  </a:lnTo>
                  <a:lnTo>
                    <a:pt x="5023269" y="4927600"/>
                  </a:lnTo>
                  <a:lnTo>
                    <a:pt x="4981994" y="4928032"/>
                  </a:lnTo>
                  <a:lnTo>
                    <a:pt x="4940732" y="4936693"/>
                  </a:lnTo>
                  <a:lnTo>
                    <a:pt x="4952060" y="4924006"/>
                  </a:lnTo>
                  <a:lnTo>
                    <a:pt x="4963401" y="4913617"/>
                  </a:lnTo>
                  <a:lnTo>
                    <a:pt x="4974729" y="4905591"/>
                  </a:lnTo>
                  <a:lnTo>
                    <a:pt x="4986058" y="4899952"/>
                  </a:lnTo>
                  <a:lnTo>
                    <a:pt x="4982705" y="4898593"/>
                  </a:lnTo>
                  <a:lnTo>
                    <a:pt x="4943589" y="4916271"/>
                  </a:lnTo>
                  <a:lnTo>
                    <a:pt x="4911166" y="4956568"/>
                  </a:lnTo>
                  <a:lnTo>
                    <a:pt x="4927384" y="4964341"/>
                  </a:lnTo>
                  <a:lnTo>
                    <a:pt x="4943589" y="4976558"/>
                  </a:lnTo>
                  <a:lnTo>
                    <a:pt x="4959794" y="4993856"/>
                  </a:lnTo>
                  <a:lnTo>
                    <a:pt x="4976012" y="5016868"/>
                  </a:lnTo>
                  <a:lnTo>
                    <a:pt x="4986058" y="4998923"/>
                  </a:lnTo>
                  <a:lnTo>
                    <a:pt x="4974742" y="4983505"/>
                  </a:lnTo>
                  <a:lnTo>
                    <a:pt x="4963414" y="4970475"/>
                  </a:lnTo>
                  <a:lnTo>
                    <a:pt x="4952085" y="4959794"/>
                  </a:lnTo>
                  <a:lnTo>
                    <a:pt x="4940770" y="4951425"/>
                  </a:lnTo>
                  <a:lnTo>
                    <a:pt x="4982032" y="4942776"/>
                  </a:lnTo>
                  <a:lnTo>
                    <a:pt x="5023307" y="4942344"/>
                  </a:lnTo>
                  <a:lnTo>
                    <a:pt x="5064569" y="4947882"/>
                  </a:lnTo>
                  <a:lnTo>
                    <a:pt x="5105832" y="4957127"/>
                  </a:lnTo>
                  <a:lnTo>
                    <a:pt x="5147107" y="4967808"/>
                  </a:lnTo>
                  <a:lnTo>
                    <a:pt x="5188369" y="4977689"/>
                  </a:lnTo>
                  <a:lnTo>
                    <a:pt x="5229631" y="4984508"/>
                  </a:lnTo>
                  <a:lnTo>
                    <a:pt x="5270906" y="4985982"/>
                  </a:lnTo>
                  <a:lnTo>
                    <a:pt x="5312168" y="4979886"/>
                  </a:lnTo>
                  <a:lnTo>
                    <a:pt x="5353443" y="4963947"/>
                  </a:lnTo>
                  <a:lnTo>
                    <a:pt x="5353443" y="4949215"/>
                  </a:lnTo>
                  <a:close/>
                </a:path>
                <a:path w="12263119" h="6421755">
                  <a:moveTo>
                    <a:pt x="5388889" y="4831651"/>
                  </a:moveTo>
                  <a:lnTo>
                    <a:pt x="5345188" y="4824819"/>
                  </a:lnTo>
                  <a:lnTo>
                    <a:pt x="5306390" y="4809464"/>
                  </a:lnTo>
                  <a:lnTo>
                    <a:pt x="5271401" y="4787531"/>
                  </a:lnTo>
                  <a:lnTo>
                    <a:pt x="5239055" y="4761001"/>
                  </a:lnTo>
                  <a:lnTo>
                    <a:pt x="5208257" y="4731804"/>
                  </a:lnTo>
                  <a:lnTo>
                    <a:pt x="5177866" y="4701921"/>
                  </a:lnTo>
                  <a:lnTo>
                    <a:pt x="5146738" y="4673282"/>
                  </a:lnTo>
                  <a:lnTo>
                    <a:pt x="5113769" y="4647857"/>
                  </a:lnTo>
                  <a:lnTo>
                    <a:pt x="5077803" y="4627588"/>
                  </a:lnTo>
                  <a:lnTo>
                    <a:pt x="5037734" y="4614456"/>
                  </a:lnTo>
                  <a:lnTo>
                    <a:pt x="5053889" y="4609122"/>
                  </a:lnTo>
                  <a:lnTo>
                    <a:pt x="5068900" y="4605794"/>
                  </a:lnTo>
                  <a:lnTo>
                    <a:pt x="5082730" y="4604512"/>
                  </a:lnTo>
                  <a:lnTo>
                    <a:pt x="5095367" y="4605299"/>
                  </a:lnTo>
                  <a:lnTo>
                    <a:pt x="5090833" y="4599737"/>
                  </a:lnTo>
                  <a:lnTo>
                    <a:pt x="5088483" y="4597095"/>
                  </a:lnTo>
                  <a:lnTo>
                    <a:pt x="5070881" y="4595165"/>
                  </a:lnTo>
                  <a:lnTo>
                    <a:pt x="5050421" y="4598200"/>
                  </a:lnTo>
                  <a:lnTo>
                    <a:pt x="5027422" y="4605617"/>
                  </a:lnTo>
                  <a:lnTo>
                    <a:pt x="5002200" y="4616882"/>
                  </a:lnTo>
                  <a:lnTo>
                    <a:pt x="5012347" y="4631728"/>
                  </a:lnTo>
                  <a:lnTo>
                    <a:pt x="5020272" y="4650410"/>
                  </a:lnTo>
                  <a:lnTo>
                    <a:pt x="5025669" y="4673485"/>
                  </a:lnTo>
                  <a:lnTo>
                    <a:pt x="5028196" y="4701514"/>
                  </a:lnTo>
                  <a:lnTo>
                    <a:pt x="5045875" y="4691011"/>
                  </a:lnTo>
                  <a:lnTo>
                    <a:pt x="5043779" y="4672000"/>
                  </a:lnTo>
                  <a:lnTo>
                    <a:pt x="5040490" y="4655045"/>
                  </a:lnTo>
                  <a:lnTo>
                    <a:pt x="5036032" y="4640135"/>
                  </a:lnTo>
                  <a:lnTo>
                    <a:pt x="5030394" y="4627232"/>
                  </a:lnTo>
                  <a:lnTo>
                    <a:pt x="5070462" y="4640377"/>
                  </a:lnTo>
                  <a:lnTo>
                    <a:pt x="5106416" y="4660633"/>
                  </a:lnTo>
                  <a:lnTo>
                    <a:pt x="5139385" y="4686058"/>
                  </a:lnTo>
                  <a:lnTo>
                    <a:pt x="5170500" y="4714697"/>
                  </a:lnTo>
                  <a:lnTo>
                    <a:pt x="5200904" y="4744580"/>
                  </a:lnTo>
                  <a:lnTo>
                    <a:pt x="5231701" y="4773777"/>
                  </a:lnTo>
                  <a:lnTo>
                    <a:pt x="5264035" y="4800308"/>
                  </a:lnTo>
                  <a:lnTo>
                    <a:pt x="5299024" y="4822228"/>
                  </a:lnTo>
                  <a:lnTo>
                    <a:pt x="5337822" y="4837582"/>
                  </a:lnTo>
                  <a:lnTo>
                    <a:pt x="5381523" y="4844415"/>
                  </a:lnTo>
                  <a:lnTo>
                    <a:pt x="5388889" y="4831651"/>
                  </a:lnTo>
                  <a:close/>
                </a:path>
                <a:path w="12263119" h="6421755">
                  <a:moveTo>
                    <a:pt x="5478373" y="4747552"/>
                  </a:moveTo>
                  <a:lnTo>
                    <a:pt x="5443931" y="4719777"/>
                  </a:lnTo>
                  <a:lnTo>
                    <a:pt x="5418023" y="4687087"/>
                  </a:lnTo>
                  <a:lnTo>
                    <a:pt x="5398668" y="4650600"/>
                  </a:lnTo>
                  <a:lnTo>
                    <a:pt x="5383936" y="4611459"/>
                  </a:lnTo>
                  <a:lnTo>
                    <a:pt x="5371858" y="4570768"/>
                  </a:lnTo>
                  <a:lnTo>
                    <a:pt x="5360479" y="4529683"/>
                  </a:lnTo>
                  <a:lnTo>
                    <a:pt x="5347843" y="4489323"/>
                  </a:lnTo>
                  <a:lnTo>
                    <a:pt x="5332006" y="4450816"/>
                  </a:lnTo>
                  <a:lnTo>
                    <a:pt x="5310987" y="4415294"/>
                  </a:lnTo>
                  <a:lnTo>
                    <a:pt x="5282857" y="4383875"/>
                  </a:lnTo>
                  <a:lnTo>
                    <a:pt x="5299519" y="4387342"/>
                  </a:lnTo>
                  <a:lnTo>
                    <a:pt x="5314175" y="4391977"/>
                  </a:lnTo>
                  <a:lnTo>
                    <a:pt x="5326799" y="4397768"/>
                  </a:lnTo>
                  <a:lnTo>
                    <a:pt x="5337353" y="4404766"/>
                  </a:lnTo>
                  <a:lnTo>
                    <a:pt x="5336845" y="4401185"/>
                  </a:lnTo>
                  <a:lnTo>
                    <a:pt x="5301970" y="4376140"/>
                  </a:lnTo>
                  <a:lnTo>
                    <a:pt x="5250866" y="4368203"/>
                  </a:lnTo>
                  <a:lnTo>
                    <a:pt x="5252237" y="4386135"/>
                  </a:lnTo>
                  <a:lnTo>
                    <a:pt x="5249761" y="4406277"/>
                  </a:lnTo>
                  <a:lnTo>
                    <a:pt x="5242890" y="4428960"/>
                  </a:lnTo>
                  <a:lnTo>
                    <a:pt x="5231066" y="4454499"/>
                  </a:lnTo>
                  <a:lnTo>
                    <a:pt x="5251628" y="4454245"/>
                  </a:lnTo>
                  <a:lnTo>
                    <a:pt x="5259324" y="4436732"/>
                  </a:lnTo>
                  <a:lnTo>
                    <a:pt x="5264950" y="4420413"/>
                  </a:lnTo>
                  <a:lnTo>
                    <a:pt x="5268531" y="4405261"/>
                  </a:lnTo>
                  <a:lnTo>
                    <a:pt x="5270119" y="4391279"/>
                  </a:lnTo>
                  <a:lnTo>
                    <a:pt x="5298237" y="4422686"/>
                  </a:lnTo>
                  <a:lnTo>
                    <a:pt x="5319242" y="4458208"/>
                  </a:lnTo>
                  <a:lnTo>
                    <a:pt x="5335092" y="4496714"/>
                  </a:lnTo>
                  <a:lnTo>
                    <a:pt x="5347716" y="4537075"/>
                  </a:lnTo>
                  <a:lnTo>
                    <a:pt x="5359095" y="4578159"/>
                  </a:lnTo>
                  <a:lnTo>
                    <a:pt x="5371173" y="4618837"/>
                  </a:lnTo>
                  <a:lnTo>
                    <a:pt x="5385905" y="4657979"/>
                  </a:lnTo>
                  <a:lnTo>
                    <a:pt x="5405259" y="4694466"/>
                  </a:lnTo>
                  <a:lnTo>
                    <a:pt x="5431167" y="4727156"/>
                  </a:lnTo>
                  <a:lnTo>
                    <a:pt x="5465610" y="4754918"/>
                  </a:lnTo>
                  <a:lnTo>
                    <a:pt x="5478373" y="4747552"/>
                  </a:lnTo>
                  <a:close/>
                </a:path>
                <a:path w="12263119" h="6421755">
                  <a:moveTo>
                    <a:pt x="5650839" y="4342041"/>
                  </a:moveTo>
                  <a:lnTo>
                    <a:pt x="5643702" y="4325836"/>
                  </a:lnTo>
                  <a:lnTo>
                    <a:pt x="5630850" y="4309618"/>
                  </a:lnTo>
                  <a:lnTo>
                    <a:pt x="5612930" y="4293413"/>
                  </a:lnTo>
                  <a:lnTo>
                    <a:pt x="5590565" y="4277207"/>
                  </a:lnTo>
                  <a:lnTo>
                    <a:pt x="5582780" y="4293413"/>
                  </a:lnTo>
                  <a:lnTo>
                    <a:pt x="5570575" y="4309618"/>
                  </a:lnTo>
                  <a:lnTo>
                    <a:pt x="5553278" y="4325836"/>
                  </a:lnTo>
                  <a:lnTo>
                    <a:pt x="5530266" y="4342041"/>
                  </a:lnTo>
                  <a:lnTo>
                    <a:pt x="5548198" y="4352099"/>
                  </a:lnTo>
                  <a:lnTo>
                    <a:pt x="5563616" y="4340771"/>
                  </a:lnTo>
                  <a:lnTo>
                    <a:pt x="5576659" y="4329442"/>
                  </a:lnTo>
                  <a:lnTo>
                    <a:pt x="5587339" y="4318127"/>
                  </a:lnTo>
                  <a:lnTo>
                    <a:pt x="5595696" y="4306798"/>
                  </a:lnTo>
                  <a:lnTo>
                    <a:pt x="5604345" y="4348073"/>
                  </a:lnTo>
                  <a:lnTo>
                    <a:pt x="5604776" y="4389336"/>
                  </a:lnTo>
                  <a:lnTo>
                    <a:pt x="5599239" y="4430598"/>
                  </a:lnTo>
                  <a:lnTo>
                    <a:pt x="5590006" y="4471873"/>
                  </a:lnTo>
                  <a:lnTo>
                    <a:pt x="5579313" y="4513135"/>
                  </a:lnTo>
                  <a:lnTo>
                    <a:pt x="5569432" y="4554398"/>
                  </a:lnTo>
                  <a:lnTo>
                    <a:pt x="5562625" y="4595673"/>
                  </a:lnTo>
                  <a:lnTo>
                    <a:pt x="5561139" y="4636935"/>
                  </a:lnTo>
                  <a:lnTo>
                    <a:pt x="5567235" y="4678210"/>
                  </a:lnTo>
                  <a:lnTo>
                    <a:pt x="5583174" y="4719472"/>
                  </a:lnTo>
                  <a:lnTo>
                    <a:pt x="5597906" y="4719472"/>
                  </a:lnTo>
                  <a:lnTo>
                    <a:pt x="5581967" y="4678197"/>
                  </a:lnTo>
                  <a:lnTo>
                    <a:pt x="5575871" y="4636935"/>
                  </a:lnTo>
                  <a:lnTo>
                    <a:pt x="5577357" y="4595660"/>
                  </a:lnTo>
                  <a:lnTo>
                    <a:pt x="5584177" y="4554385"/>
                  </a:lnTo>
                  <a:lnTo>
                    <a:pt x="5594058" y="4513123"/>
                  </a:lnTo>
                  <a:lnTo>
                    <a:pt x="5604751" y="4471848"/>
                  </a:lnTo>
                  <a:lnTo>
                    <a:pt x="5613984" y="4430573"/>
                  </a:lnTo>
                  <a:lnTo>
                    <a:pt x="5619521" y="4389298"/>
                  </a:lnTo>
                  <a:lnTo>
                    <a:pt x="5619089" y="4348035"/>
                  </a:lnTo>
                  <a:lnTo>
                    <a:pt x="5610428" y="4306760"/>
                  </a:lnTo>
                  <a:lnTo>
                    <a:pt x="5623115" y="4318101"/>
                  </a:lnTo>
                  <a:lnTo>
                    <a:pt x="5633504" y="4329430"/>
                  </a:lnTo>
                  <a:lnTo>
                    <a:pt x="5641530" y="4340758"/>
                  </a:lnTo>
                  <a:lnTo>
                    <a:pt x="5647169" y="4352099"/>
                  </a:lnTo>
                  <a:lnTo>
                    <a:pt x="5648528" y="4348746"/>
                  </a:lnTo>
                  <a:lnTo>
                    <a:pt x="5650839" y="4342041"/>
                  </a:lnTo>
                  <a:close/>
                </a:path>
                <a:path w="12263119" h="6421755">
                  <a:moveTo>
                    <a:pt x="5756402" y="4956581"/>
                  </a:moveTo>
                  <a:lnTo>
                    <a:pt x="5751423" y="4916271"/>
                  </a:lnTo>
                  <a:lnTo>
                    <a:pt x="5736818" y="4878400"/>
                  </a:lnTo>
                  <a:lnTo>
                    <a:pt x="5713438" y="4845215"/>
                  </a:lnTo>
                  <a:lnTo>
                    <a:pt x="5682691" y="4818685"/>
                  </a:lnTo>
                  <a:lnTo>
                    <a:pt x="5646407" y="4800422"/>
                  </a:lnTo>
                  <a:lnTo>
                    <a:pt x="5606808" y="4791532"/>
                  </a:lnTo>
                  <a:lnTo>
                    <a:pt x="5590552" y="4790732"/>
                  </a:lnTo>
                  <a:lnTo>
                    <a:pt x="5582399" y="4790935"/>
                  </a:lnTo>
                  <a:lnTo>
                    <a:pt x="5542407" y="4797869"/>
                  </a:lnTo>
                  <a:lnTo>
                    <a:pt x="5505297" y="4814316"/>
                  </a:lnTo>
                  <a:lnTo>
                    <a:pt x="5473268" y="4839309"/>
                  </a:lnTo>
                  <a:lnTo>
                    <a:pt x="5448287" y="4871326"/>
                  </a:lnTo>
                  <a:lnTo>
                    <a:pt x="5431841" y="4908435"/>
                  </a:lnTo>
                  <a:lnTo>
                    <a:pt x="5424894" y="4948428"/>
                  </a:lnTo>
                  <a:lnTo>
                    <a:pt x="5424703" y="4956581"/>
                  </a:lnTo>
                  <a:lnTo>
                    <a:pt x="5424894" y="4964735"/>
                  </a:lnTo>
                  <a:lnTo>
                    <a:pt x="5431841" y="5004727"/>
                  </a:lnTo>
                  <a:lnTo>
                    <a:pt x="5448287" y="5041836"/>
                  </a:lnTo>
                  <a:lnTo>
                    <a:pt x="5473268" y="5073853"/>
                  </a:lnTo>
                  <a:lnTo>
                    <a:pt x="5505297" y="5098847"/>
                  </a:lnTo>
                  <a:lnTo>
                    <a:pt x="5542407" y="5115293"/>
                  </a:lnTo>
                  <a:lnTo>
                    <a:pt x="5582399" y="5122227"/>
                  </a:lnTo>
                  <a:lnTo>
                    <a:pt x="5590552" y="5122430"/>
                  </a:lnTo>
                  <a:lnTo>
                    <a:pt x="5598693" y="5122227"/>
                  </a:lnTo>
                  <a:lnTo>
                    <a:pt x="5638698" y="5115293"/>
                  </a:lnTo>
                  <a:lnTo>
                    <a:pt x="5675808" y="5098847"/>
                  </a:lnTo>
                  <a:lnTo>
                    <a:pt x="5707824" y="5073853"/>
                  </a:lnTo>
                  <a:lnTo>
                    <a:pt x="5732805" y="5041836"/>
                  </a:lnTo>
                  <a:lnTo>
                    <a:pt x="5749264" y="5004727"/>
                  </a:lnTo>
                  <a:lnTo>
                    <a:pt x="5756199" y="4964735"/>
                  </a:lnTo>
                  <a:lnTo>
                    <a:pt x="5756402" y="4956581"/>
                  </a:lnTo>
                  <a:close/>
                </a:path>
                <a:path w="12263119" h="6421755">
                  <a:moveTo>
                    <a:pt x="5852782" y="6323457"/>
                  </a:moveTo>
                  <a:lnTo>
                    <a:pt x="5789904" y="5552503"/>
                  </a:lnTo>
                  <a:lnTo>
                    <a:pt x="5789904" y="5399938"/>
                  </a:lnTo>
                  <a:lnTo>
                    <a:pt x="5789498" y="5399951"/>
                  </a:lnTo>
                  <a:lnTo>
                    <a:pt x="5748591" y="5392407"/>
                  </a:lnTo>
                  <a:lnTo>
                    <a:pt x="5687606" y="5361178"/>
                  </a:lnTo>
                  <a:lnTo>
                    <a:pt x="5673687" y="5353621"/>
                  </a:lnTo>
                  <a:lnTo>
                    <a:pt x="5659310" y="5346484"/>
                  </a:lnTo>
                  <a:lnTo>
                    <a:pt x="5644388" y="5340058"/>
                  </a:lnTo>
                  <a:lnTo>
                    <a:pt x="5638063" y="5337213"/>
                  </a:lnTo>
                  <a:lnTo>
                    <a:pt x="5632145" y="5333847"/>
                  </a:lnTo>
                  <a:lnTo>
                    <a:pt x="5626633" y="5330012"/>
                  </a:lnTo>
                  <a:lnTo>
                    <a:pt x="5621528" y="5325757"/>
                  </a:lnTo>
                  <a:lnTo>
                    <a:pt x="5614987" y="5325376"/>
                  </a:lnTo>
                  <a:lnTo>
                    <a:pt x="5611736" y="5325376"/>
                  </a:lnTo>
                  <a:lnTo>
                    <a:pt x="5573166" y="5329123"/>
                  </a:lnTo>
                  <a:lnTo>
                    <a:pt x="5539752" y="5338775"/>
                  </a:lnTo>
                  <a:lnTo>
                    <a:pt x="5509501" y="5352516"/>
                  </a:lnTo>
                  <a:lnTo>
                    <a:pt x="5480431" y="5368531"/>
                  </a:lnTo>
                  <a:lnTo>
                    <a:pt x="5461012" y="5379402"/>
                  </a:lnTo>
                  <a:lnTo>
                    <a:pt x="5443461" y="5388013"/>
                  </a:lnTo>
                  <a:lnTo>
                    <a:pt x="5429440" y="5393550"/>
                  </a:lnTo>
                  <a:lnTo>
                    <a:pt x="5412664" y="5397843"/>
                  </a:lnTo>
                  <a:lnTo>
                    <a:pt x="5392191" y="5399913"/>
                  </a:lnTo>
                  <a:lnTo>
                    <a:pt x="5391239" y="5399913"/>
                  </a:lnTo>
                  <a:lnTo>
                    <a:pt x="5391175" y="5552503"/>
                  </a:lnTo>
                  <a:lnTo>
                    <a:pt x="5328310" y="6323457"/>
                  </a:lnTo>
                  <a:lnTo>
                    <a:pt x="5332565" y="6359398"/>
                  </a:lnTo>
                  <a:lnTo>
                    <a:pt x="5349672" y="6389865"/>
                  </a:lnTo>
                  <a:lnTo>
                    <a:pt x="5376964" y="6411671"/>
                  </a:lnTo>
                  <a:lnTo>
                    <a:pt x="5411736" y="6421691"/>
                  </a:lnTo>
                  <a:lnTo>
                    <a:pt x="5447665" y="6417437"/>
                  </a:lnTo>
                  <a:lnTo>
                    <a:pt x="5478132" y="6400330"/>
                  </a:lnTo>
                  <a:lnTo>
                    <a:pt x="5499951" y="6373050"/>
                  </a:lnTo>
                  <a:lnTo>
                    <a:pt x="5509971" y="6338278"/>
                  </a:lnTo>
                  <a:lnTo>
                    <a:pt x="5564733" y="5666892"/>
                  </a:lnTo>
                  <a:lnTo>
                    <a:pt x="5616346" y="5666892"/>
                  </a:lnTo>
                  <a:lnTo>
                    <a:pt x="5671109" y="6338278"/>
                  </a:lnTo>
                  <a:lnTo>
                    <a:pt x="5702947" y="6400330"/>
                  </a:lnTo>
                  <a:lnTo>
                    <a:pt x="5769356" y="6421691"/>
                  </a:lnTo>
                  <a:lnTo>
                    <a:pt x="5804128" y="6411671"/>
                  </a:lnTo>
                  <a:lnTo>
                    <a:pt x="5831408" y="6389852"/>
                  </a:lnTo>
                  <a:lnTo>
                    <a:pt x="5848515" y="6359398"/>
                  </a:lnTo>
                  <a:lnTo>
                    <a:pt x="5852782" y="6323457"/>
                  </a:lnTo>
                  <a:close/>
                </a:path>
                <a:path w="12263119" h="6421755">
                  <a:moveTo>
                    <a:pt x="5906579" y="5229161"/>
                  </a:moveTo>
                  <a:lnTo>
                    <a:pt x="5896508" y="5166715"/>
                  </a:lnTo>
                  <a:lnTo>
                    <a:pt x="5864060" y="5108524"/>
                  </a:lnTo>
                  <a:lnTo>
                    <a:pt x="5814085" y="5068773"/>
                  </a:lnTo>
                  <a:lnTo>
                    <a:pt x="5747702" y="5049799"/>
                  </a:lnTo>
                  <a:lnTo>
                    <a:pt x="5719076" y="5086401"/>
                  </a:lnTo>
                  <a:lnTo>
                    <a:pt x="5682196" y="5114671"/>
                  </a:lnTo>
                  <a:lnTo>
                    <a:pt x="5638787" y="5132908"/>
                  </a:lnTo>
                  <a:lnTo>
                    <a:pt x="5590552" y="5139372"/>
                  </a:lnTo>
                  <a:lnTo>
                    <a:pt x="5542318" y="5132908"/>
                  </a:lnTo>
                  <a:lnTo>
                    <a:pt x="5498897" y="5114671"/>
                  </a:lnTo>
                  <a:lnTo>
                    <a:pt x="5462016" y="5086401"/>
                  </a:lnTo>
                  <a:lnTo>
                    <a:pt x="5433390" y="5049799"/>
                  </a:lnTo>
                  <a:lnTo>
                    <a:pt x="5398592" y="5056276"/>
                  </a:lnTo>
                  <a:lnTo>
                    <a:pt x="5339550" y="5086477"/>
                  </a:lnTo>
                  <a:lnTo>
                    <a:pt x="5297779" y="5136629"/>
                  </a:lnTo>
                  <a:lnTo>
                    <a:pt x="5276989" y="5197868"/>
                  </a:lnTo>
                  <a:lnTo>
                    <a:pt x="5274513" y="5229161"/>
                  </a:lnTo>
                  <a:lnTo>
                    <a:pt x="5275592" y="5249761"/>
                  </a:lnTo>
                  <a:lnTo>
                    <a:pt x="5284343" y="5290020"/>
                  </a:lnTo>
                  <a:lnTo>
                    <a:pt x="5303774" y="5329606"/>
                  </a:lnTo>
                  <a:lnTo>
                    <a:pt x="5334698" y="5362435"/>
                  </a:lnTo>
                  <a:lnTo>
                    <a:pt x="5373319" y="5381663"/>
                  </a:lnTo>
                  <a:lnTo>
                    <a:pt x="5391975" y="5383720"/>
                  </a:lnTo>
                  <a:lnTo>
                    <a:pt x="5411597" y="5381549"/>
                  </a:lnTo>
                  <a:lnTo>
                    <a:pt x="5427599" y="5377040"/>
                  </a:lnTo>
                  <a:lnTo>
                    <a:pt x="5441099" y="5371223"/>
                  </a:lnTo>
                  <a:lnTo>
                    <a:pt x="5453240" y="5365166"/>
                  </a:lnTo>
                  <a:lnTo>
                    <a:pt x="5487441" y="5345976"/>
                  </a:lnTo>
                  <a:lnTo>
                    <a:pt x="5523408" y="5327967"/>
                  </a:lnTo>
                  <a:lnTo>
                    <a:pt x="5563921" y="5314556"/>
                  </a:lnTo>
                  <a:lnTo>
                    <a:pt x="5611736" y="5309171"/>
                  </a:lnTo>
                  <a:lnTo>
                    <a:pt x="5620169" y="5309324"/>
                  </a:lnTo>
                  <a:lnTo>
                    <a:pt x="5628868" y="5309806"/>
                  </a:lnTo>
                  <a:lnTo>
                    <a:pt x="5637885" y="5310657"/>
                  </a:lnTo>
                  <a:lnTo>
                    <a:pt x="5647220" y="5311876"/>
                  </a:lnTo>
                  <a:lnTo>
                    <a:pt x="5670601" y="5310708"/>
                  </a:lnTo>
                  <a:lnTo>
                    <a:pt x="5691022" y="5300992"/>
                  </a:lnTo>
                  <a:lnTo>
                    <a:pt x="5706300" y="5284343"/>
                  </a:lnTo>
                  <a:lnTo>
                    <a:pt x="5714289" y="5262334"/>
                  </a:lnTo>
                  <a:lnTo>
                    <a:pt x="5713120" y="5238940"/>
                  </a:lnTo>
                  <a:lnTo>
                    <a:pt x="5686755" y="5203253"/>
                  </a:lnTo>
                  <a:lnTo>
                    <a:pt x="5637682" y="5192204"/>
                  </a:lnTo>
                  <a:lnTo>
                    <a:pt x="5611749" y="5191214"/>
                  </a:lnTo>
                  <a:lnTo>
                    <a:pt x="5560822" y="5195113"/>
                  </a:lnTo>
                  <a:lnTo>
                    <a:pt x="5515800" y="5205387"/>
                  </a:lnTo>
                  <a:lnTo>
                    <a:pt x="5476862" y="5219585"/>
                  </a:lnTo>
                  <a:lnTo>
                    <a:pt x="5430774" y="5242534"/>
                  </a:lnTo>
                  <a:lnTo>
                    <a:pt x="5399443" y="5260187"/>
                  </a:lnTo>
                  <a:lnTo>
                    <a:pt x="5396839" y="5255095"/>
                  </a:lnTo>
                  <a:lnTo>
                    <a:pt x="5395277" y="5250573"/>
                  </a:lnTo>
                  <a:lnTo>
                    <a:pt x="5394160" y="5245481"/>
                  </a:lnTo>
                  <a:lnTo>
                    <a:pt x="5409044" y="5236172"/>
                  </a:lnTo>
                  <a:lnTo>
                    <a:pt x="5480215" y="5200713"/>
                  </a:lnTo>
                  <a:lnTo>
                    <a:pt x="5523649" y="5186375"/>
                  </a:lnTo>
                  <a:lnTo>
                    <a:pt x="5567184" y="5177828"/>
                  </a:lnTo>
                  <a:lnTo>
                    <a:pt x="5611152" y="5175008"/>
                  </a:lnTo>
                  <a:lnTo>
                    <a:pt x="5625211" y="5175262"/>
                  </a:lnTo>
                  <a:lnTo>
                    <a:pt x="5667184" y="5179212"/>
                  </a:lnTo>
                  <a:lnTo>
                    <a:pt x="5704941" y="5196611"/>
                  </a:lnTo>
                  <a:lnTo>
                    <a:pt x="5714416" y="5206428"/>
                  </a:lnTo>
                  <a:lnTo>
                    <a:pt x="5728170" y="5212766"/>
                  </a:lnTo>
                  <a:lnTo>
                    <a:pt x="5741124" y="5219230"/>
                  </a:lnTo>
                  <a:lnTo>
                    <a:pt x="5753379" y="5225720"/>
                  </a:lnTo>
                  <a:lnTo>
                    <a:pt x="5772048" y="5236184"/>
                  </a:lnTo>
                  <a:lnTo>
                    <a:pt x="5786920" y="5245506"/>
                  </a:lnTo>
                  <a:lnTo>
                    <a:pt x="5785815" y="5250573"/>
                  </a:lnTo>
                  <a:lnTo>
                    <a:pt x="5784240" y="5255095"/>
                  </a:lnTo>
                  <a:lnTo>
                    <a:pt x="5781637" y="5260175"/>
                  </a:lnTo>
                  <a:lnTo>
                    <a:pt x="5750293" y="5242522"/>
                  </a:lnTo>
                  <a:lnTo>
                    <a:pt x="5735485" y="5234559"/>
                  </a:lnTo>
                  <a:lnTo>
                    <a:pt x="5727446" y="5230457"/>
                  </a:lnTo>
                  <a:lnTo>
                    <a:pt x="5729630" y="5238661"/>
                  </a:lnTo>
                  <a:lnTo>
                    <a:pt x="5730887" y="5247157"/>
                  </a:lnTo>
                  <a:lnTo>
                    <a:pt x="5721934" y="5289537"/>
                  </a:lnTo>
                  <a:lnTo>
                    <a:pt x="5684317" y="5323078"/>
                  </a:lnTo>
                  <a:lnTo>
                    <a:pt x="5658840" y="5328628"/>
                  </a:lnTo>
                  <a:lnTo>
                    <a:pt x="5673039" y="5335219"/>
                  </a:lnTo>
                  <a:lnTo>
                    <a:pt x="5686704" y="5342242"/>
                  </a:lnTo>
                  <a:lnTo>
                    <a:pt x="5700001" y="5349557"/>
                  </a:lnTo>
                  <a:lnTo>
                    <a:pt x="5720562" y="5361203"/>
                  </a:lnTo>
                  <a:lnTo>
                    <a:pt x="5728208" y="5365369"/>
                  </a:lnTo>
                  <a:lnTo>
                    <a:pt x="5763984" y="5380304"/>
                  </a:lnTo>
                  <a:lnTo>
                    <a:pt x="5789600" y="5383733"/>
                  </a:lnTo>
                  <a:lnTo>
                    <a:pt x="5798464" y="5383238"/>
                  </a:lnTo>
                  <a:lnTo>
                    <a:pt x="5846381" y="5362422"/>
                  </a:lnTo>
                  <a:lnTo>
                    <a:pt x="5877306" y="5329580"/>
                  </a:lnTo>
                  <a:lnTo>
                    <a:pt x="5896381" y="5291201"/>
                  </a:lnTo>
                  <a:lnTo>
                    <a:pt x="5905449" y="5250180"/>
                  </a:lnTo>
                  <a:lnTo>
                    <a:pt x="5906579" y="5229161"/>
                  </a:lnTo>
                  <a:close/>
                </a:path>
                <a:path w="12263119" h="6421755">
                  <a:moveTo>
                    <a:pt x="5951956" y="4436910"/>
                  </a:moveTo>
                  <a:lnTo>
                    <a:pt x="5948934" y="4416450"/>
                  </a:lnTo>
                  <a:lnTo>
                    <a:pt x="5941504" y="4393450"/>
                  </a:lnTo>
                  <a:lnTo>
                    <a:pt x="5930252" y="4368228"/>
                  </a:lnTo>
                  <a:lnTo>
                    <a:pt x="5915406" y="4378376"/>
                  </a:lnTo>
                  <a:lnTo>
                    <a:pt x="5896724" y="4386313"/>
                  </a:lnTo>
                  <a:lnTo>
                    <a:pt x="5873648" y="4391698"/>
                  </a:lnTo>
                  <a:lnTo>
                    <a:pt x="5845607" y="4394238"/>
                  </a:lnTo>
                  <a:lnTo>
                    <a:pt x="5856109" y="4411916"/>
                  </a:lnTo>
                  <a:lnTo>
                    <a:pt x="5875134" y="4409808"/>
                  </a:lnTo>
                  <a:lnTo>
                    <a:pt x="5892076" y="4406519"/>
                  </a:lnTo>
                  <a:lnTo>
                    <a:pt x="5906998" y="4402048"/>
                  </a:lnTo>
                  <a:lnTo>
                    <a:pt x="5919902" y="4396422"/>
                  </a:lnTo>
                  <a:lnTo>
                    <a:pt x="5906770" y="4436491"/>
                  </a:lnTo>
                  <a:lnTo>
                    <a:pt x="5886501" y="4472444"/>
                  </a:lnTo>
                  <a:lnTo>
                    <a:pt x="5861075" y="4505414"/>
                  </a:lnTo>
                  <a:lnTo>
                    <a:pt x="5832437" y="4536541"/>
                  </a:lnTo>
                  <a:lnTo>
                    <a:pt x="5802554" y="4566932"/>
                  </a:lnTo>
                  <a:lnTo>
                    <a:pt x="5773356" y="4597730"/>
                  </a:lnTo>
                  <a:lnTo>
                    <a:pt x="5746826" y="4630064"/>
                  </a:lnTo>
                  <a:lnTo>
                    <a:pt x="5724906" y="4665065"/>
                  </a:lnTo>
                  <a:lnTo>
                    <a:pt x="5709551" y="4703851"/>
                  </a:lnTo>
                  <a:lnTo>
                    <a:pt x="5702719" y="4747552"/>
                  </a:lnTo>
                  <a:lnTo>
                    <a:pt x="5715482" y="4754931"/>
                  </a:lnTo>
                  <a:lnTo>
                    <a:pt x="5722315" y="4711217"/>
                  </a:lnTo>
                  <a:lnTo>
                    <a:pt x="5737669" y="4672431"/>
                  </a:lnTo>
                  <a:lnTo>
                    <a:pt x="5759589" y="4637430"/>
                  </a:lnTo>
                  <a:lnTo>
                    <a:pt x="5786132" y="4605096"/>
                  </a:lnTo>
                  <a:lnTo>
                    <a:pt x="5815317" y="4574298"/>
                  </a:lnTo>
                  <a:lnTo>
                    <a:pt x="5845213" y="4543895"/>
                  </a:lnTo>
                  <a:lnTo>
                    <a:pt x="5873851" y="4512780"/>
                  </a:lnTo>
                  <a:lnTo>
                    <a:pt x="5899277" y="4479798"/>
                  </a:lnTo>
                  <a:lnTo>
                    <a:pt x="5919533" y="4443844"/>
                  </a:lnTo>
                  <a:lnTo>
                    <a:pt x="5932678" y="4403776"/>
                  </a:lnTo>
                  <a:lnTo>
                    <a:pt x="5938012" y="4419943"/>
                  </a:lnTo>
                  <a:lnTo>
                    <a:pt x="5941326" y="4434941"/>
                  </a:lnTo>
                  <a:lnTo>
                    <a:pt x="5942609" y="4448759"/>
                  </a:lnTo>
                  <a:lnTo>
                    <a:pt x="5941822" y="4461395"/>
                  </a:lnTo>
                  <a:lnTo>
                    <a:pt x="5944679" y="4459173"/>
                  </a:lnTo>
                  <a:lnTo>
                    <a:pt x="5950026" y="4454512"/>
                  </a:lnTo>
                  <a:lnTo>
                    <a:pt x="5951956" y="4436910"/>
                  </a:lnTo>
                  <a:close/>
                </a:path>
                <a:path w="12263119" h="6421755">
                  <a:moveTo>
                    <a:pt x="6178918" y="4616907"/>
                  </a:moveTo>
                  <a:lnTo>
                    <a:pt x="6160986" y="4618279"/>
                  </a:lnTo>
                  <a:lnTo>
                    <a:pt x="6140843" y="4615802"/>
                  </a:lnTo>
                  <a:lnTo>
                    <a:pt x="6118161" y="4608931"/>
                  </a:lnTo>
                  <a:lnTo>
                    <a:pt x="6092622" y="4597108"/>
                  </a:lnTo>
                  <a:lnTo>
                    <a:pt x="6092876" y="4617669"/>
                  </a:lnTo>
                  <a:lnTo>
                    <a:pt x="6110402" y="4625352"/>
                  </a:lnTo>
                  <a:lnTo>
                    <a:pt x="6126721" y="4630979"/>
                  </a:lnTo>
                  <a:lnTo>
                    <a:pt x="6141872" y="4634560"/>
                  </a:lnTo>
                  <a:lnTo>
                    <a:pt x="6155868" y="4636147"/>
                  </a:lnTo>
                  <a:lnTo>
                    <a:pt x="6124448" y="4664278"/>
                  </a:lnTo>
                  <a:lnTo>
                    <a:pt x="6088926" y="4685284"/>
                  </a:lnTo>
                  <a:lnTo>
                    <a:pt x="6050419" y="4701133"/>
                  </a:lnTo>
                  <a:lnTo>
                    <a:pt x="6010059" y="4713757"/>
                  </a:lnTo>
                  <a:lnTo>
                    <a:pt x="5968962" y="4725136"/>
                  </a:lnTo>
                  <a:lnTo>
                    <a:pt x="5928284" y="4737214"/>
                  </a:lnTo>
                  <a:lnTo>
                    <a:pt x="5889142" y="4751946"/>
                  </a:lnTo>
                  <a:lnTo>
                    <a:pt x="5852655" y="4771301"/>
                  </a:lnTo>
                  <a:lnTo>
                    <a:pt x="5819965" y="4797209"/>
                  </a:lnTo>
                  <a:lnTo>
                    <a:pt x="5792203" y="4831651"/>
                  </a:lnTo>
                  <a:lnTo>
                    <a:pt x="5799569" y="4844415"/>
                  </a:lnTo>
                  <a:lnTo>
                    <a:pt x="5827344" y="4809972"/>
                  </a:lnTo>
                  <a:lnTo>
                    <a:pt x="5860034" y="4784064"/>
                  </a:lnTo>
                  <a:lnTo>
                    <a:pt x="5896521" y="4764710"/>
                  </a:lnTo>
                  <a:lnTo>
                    <a:pt x="5935675" y="4749978"/>
                  </a:lnTo>
                  <a:lnTo>
                    <a:pt x="5976353" y="4737900"/>
                  </a:lnTo>
                  <a:lnTo>
                    <a:pt x="6017438" y="4726521"/>
                  </a:lnTo>
                  <a:lnTo>
                    <a:pt x="6057798" y="4713897"/>
                  </a:lnTo>
                  <a:lnTo>
                    <a:pt x="6096305" y="4698047"/>
                  </a:lnTo>
                  <a:lnTo>
                    <a:pt x="6131826" y="4677041"/>
                  </a:lnTo>
                  <a:lnTo>
                    <a:pt x="6163246" y="4648898"/>
                  </a:lnTo>
                  <a:lnTo>
                    <a:pt x="6159779" y="4665573"/>
                  </a:lnTo>
                  <a:lnTo>
                    <a:pt x="6155156" y="4680216"/>
                  </a:lnTo>
                  <a:lnTo>
                    <a:pt x="6149352" y="4692840"/>
                  </a:lnTo>
                  <a:lnTo>
                    <a:pt x="6142355" y="4703381"/>
                  </a:lnTo>
                  <a:lnTo>
                    <a:pt x="6145936" y="4702886"/>
                  </a:lnTo>
                  <a:lnTo>
                    <a:pt x="6152896" y="4701527"/>
                  </a:lnTo>
                  <a:lnTo>
                    <a:pt x="6163373" y="4687240"/>
                  </a:lnTo>
                  <a:lnTo>
                    <a:pt x="6170981" y="4668012"/>
                  </a:lnTo>
                  <a:lnTo>
                    <a:pt x="6176061" y="4644377"/>
                  </a:lnTo>
                  <a:lnTo>
                    <a:pt x="6178918" y="4616907"/>
                  </a:lnTo>
                  <a:close/>
                </a:path>
                <a:path w="12263119" h="6421755">
                  <a:moveTo>
                    <a:pt x="6269914" y="4956594"/>
                  </a:moveTo>
                  <a:lnTo>
                    <a:pt x="6253708" y="4948821"/>
                  </a:lnTo>
                  <a:lnTo>
                    <a:pt x="6237503" y="4936604"/>
                  </a:lnTo>
                  <a:lnTo>
                    <a:pt x="6221285" y="4919307"/>
                  </a:lnTo>
                  <a:lnTo>
                    <a:pt x="6205080" y="4896294"/>
                  </a:lnTo>
                  <a:lnTo>
                    <a:pt x="6198374" y="4908397"/>
                  </a:lnTo>
                  <a:lnTo>
                    <a:pt x="6217678" y="4942687"/>
                  </a:lnTo>
                  <a:lnTo>
                    <a:pt x="6240335" y="4961737"/>
                  </a:lnTo>
                  <a:lnTo>
                    <a:pt x="6199060" y="4970386"/>
                  </a:lnTo>
                  <a:lnTo>
                    <a:pt x="6157798" y="4970818"/>
                  </a:lnTo>
                  <a:lnTo>
                    <a:pt x="6116523" y="4965281"/>
                  </a:lnTo>
                  <a:lnTo>
                    <a:pt x="6075261" y="4956048"/>
                  </a:lnTo>
                  <a:lnTo>
                    <a:pt x="6033986" y="4945354"/>
                  </a:lnTo>
                  <a:lnTo>
                    <a:pt x="5992723" y="4935474"/>
                  </a:lnTo>
                  <a:lnTo>
                    <a:pt x="5951448" y="4928667"/>
                  </a:lnTo>
                  <a:lnTo>
                    <a:pt x="5910186" y="4927181"/>
                  </a:lnTo>
                  <a:lnTo>
                    <a:pt x="5868911" y="4933277"/>
                  </a:lnTo>
                  <a:lnTo>
                    <a:pt x="5827649" y="4949215"/>
                  </a:lnTo>
                  <a:lnTo>
                    <a:pt x="5827649" y="4963947"/>
                  </a:lnTo>
                  <a:lnTo>
                    <a:pt x="5868924" y="4948009"/>
                  </a:lnTo>
                  <a:lnTo>
                    <a:pt x="5910186" y="4941913"/>
                  </a:lnTo>
                  <a:lnTo>
                    <a:pt x="5951461" y="4943399"/>
                  </a:lnTo>
                  <a:lnTo>
                    <a:pt x="5992723" y="4950218"/>
                  </a:lnTo>
                  <a:lnTo>
                    <a:pt x="6033998" y="4960099"/>
                  </a:lnTo>
                  <a:lnTo>
                    <a:pt x="6075273" y="4970792"/>
                  </a:lnTo>
                  <a:lnTo>
                    <a:pt x="6116536" y="4980025"/>
                  </a:lnTo>
                  <a:lnTo>
                    <a:pt x="6157811" y="4985563"/>
                  </a:lnTo>
                  <a:lnTo>
                    <a:pt x="6199086" y="4985131"/>
                  </a:lnTo>
                  <a:lnTo>
                    <a:pt x="6240348" y="4976469"/>
                  </a:lnTo>
                  <a:lnTo>
                    <a:pt x="6229020" y="4989169"/>
                  </a:lnTo>
                  <a:lnTo>
                    <a:pt x="6217691" y="4999545"/>
                  </a:lnTo>
                  <a:lnTo>
                    <a:pt x="6206363" y="5007572"/>
                  </a:lnTo>
                  <a:lnTo>
                    <a:pt x="6195022" y="5013210"/>
                  </a:lnTo>
                  <a:lnTo>
                    <a:pt x="6198374" y="5014569"/>
                  </a:lnTo>
                  <a:lnTo>
                    <a:pt x="6205080" y="5016868"/>
                  </a:lnTo>
                  <a:lnTo>
                    <a:pt x="6221285" y="5009743"/>
                  </a:lnTo>
                  <a:lnTo>
                    <a:pt x="6237503" y="4996878"/>
                  </a:lnTo>
                  <a:lnTo>
                    <a:pt x="6253708" y="4978959"/>
                  </a:lnTo>
                  <a:lnTo>
                    <a:pt x="6269914" y="4956594"/>
                  </a:lnTo>
                  <a:close/>
                </a:path>
                <a:path w="12263119" h="6421755">
                  <a:moveTo>
                    <a:pt x="12262561" y="5103393"/>
                  </a:moveTo>
                  <a:lnTo>
                    <a:pt x="12262485" y="4982235"/>
                  </a:lnTo>
                  <a:lnTo>
                    <a:pt x="12249023" y="4902479"/>
                  </a:lnTo>
                  <a:lnTo>
                    <a:pt x="12236425" y="4859032"/>
                  </a:lnTo>
                  <a:lnTo>
                    <a:pt x="12220562" y="4817059"/>
                  </a:lnTo>
                  <a:lnTo>
                    <a:pt x="12201576" y="4776724"/>
                  </a:lnTo>
                  <a:lnTo>
                    <a:pt x="12179630" y="4738154"/>
                  </a:lnTo>
                  <a:lnTo>
                    <a:pt x="12154865" y="4701527"/>
                  </a:lnTo>
                  <a:lnTo>
                    <a:pt x="12127421" y="4666958"/>
                  </a:lnTo>
                  <a:lnTo>
                    <a:pt x="12097461" y="4634623"/>
                  </a:lnTo>
                  <a:lnTo>
                    <a:pt x="12065127" y="4604664"/>
                  </a:lnTo>
                  <a:lnTo>
                    <a:pt x="12030570" y="4577232"/>
                  </a:lnTo>
                  <a:lnTo>
                    <a:pt x="11993931" y="4552454"/>
                  </a:lnTo>
                  <a:lnTo>
                    <a:pt x="11955374" y="4530509"/>
                  </a:lnTo>
                  <a:lnTo>
                    <a:pt x="11915038" y="4511535"/>
                  </a:lnTo>
                  <a:lnTo>
                    <a:pt x="11873065" y="4495660"/>
                  </a:lnTo>
                  <a:lnTo>
                    <a:pt x="11829618" y="4483074"/>
                  </a:lnTo>
                  <a:lnTo>
                    <a:pt x="11784838" y="4473892"/>
                  </a:lnTo>
                  <a:lnTo>
                    <a:pt x="11738877" y="4468266"/>
                  </a:lnTo>
                  <a:lnTo>
                    <a:pt x="11691874" y="4466361"/>
                  </a:lnTo>
                  <a:lnTo>
                    <a:pt x="11643716" y="4468368"/>
                  </a:lnTo>
                  <a:lnTo>
                    <a:pt x="11596421" y="4474299"/>
                  </a:lnTo>
                  <a:lnTo>
                    <a:pt x="11550180" y="4484027"/>
                  </a:lnTo>
                  <a:lnTo>
                    <a:pt x="11505184" y="4497451"/>
                  </a:lnTo>
                  <a:lnTo>
                    <a:pt x="11461636" y="4514431"/>
                  </a:lnTo>
                  <a:lnTo>
                    <a:pt x="11419738" y="4534865"/>
                  </a:lnTo>
                  <a:lnTo>
                    <a:pt x="11379670" y="4558627"/>
                  </a:lnTo>
                  <a:lnTo>
                    <a:pt x="11341646" y="4585576"/>
                  </a:lnTo>
                  <a:lnTo>
                    <a:pt x="11305845" y="4615624"/>
                  </a:lnTo>
                  <a:lnTo>
                    <a:pt x="11272482" y="4648632"/>
                  </a:lnTo>
                  <a:lnTo>
                    <a:pt x="11241735" y="4684484"/>
                  </a:lnTo>
                  <a:lnTo>
                    <a:pt x="11213821" y="4723054"/>
                  </a:lnTo>
                  <a:lnTo>
                    <a:pt x="11188916" y="4764227"/>
                  </a:lnTo>
                  <a:lnTo>
                    <a:pt x="11199609" y="4793818"/>
                  </a:lnTo>
                  <a:lnTo>
                    <a:pt x="11207204" y="4826800"/>
                  </a:lnTo>
                  <a:lnTo>
                    <a:pt x="11204092" y="4896942"/>
                  </a:lnTo>
                  <a:lnTo>
                    <a:pt x="11179480" y="4942700"/>
                  </a:lnTo>
                  <a:lnTo>
                    <a:pt x="11140859" y="4970754"/>
                  </a:lnTo>
                  <a:lnTo>
                    <a:pt x="11094364" y="4982235"/>
                  </a:lnTo>
                  <a:lnTo>
                    <a:pt x="11046092" y="4978260"/>
                  </a:lnTo>
                  <a:lnTo>
                    <a:pt x="11039056" y="4976482"/>
                  </a:lnTo>
                  <a:lnTo>
                    <a:pt x="11032046" y="4974564"/>
                  </a:lnTo>
                  <a:lnTo>
                    <a:pt x="11018139" y="4970538"/>
                  </a:lnTo>
                  <a:lnTo>
                    <a:pt x="10990339" y="4963007"/>
                  </a:lnTo>
                  <a:lnTo>
                    <a:pt x="10967022" y="4959743"/>
                  </a:lnTo>
                  <a:lnTo>
                    <a:pt x="10946486" y="4962690"/>
                  </a:lnTo>
                  <a:lnTo>
                    <a:pt x="10927067" y="4973790"/>
                  </a:lnTo>
                  <a:lnTo>
                    <a:pt x="10913326" y="4989246"/>
                  </a:lnTo>
                  <a:lnTo>
                    <a:pt x="10902823" y="5010023"/>
                  </a:lnTo>
                  <a:lnTo>
                    <a:pt x="10895952" y="5035105"/>
                  </a:lnTo>
                  <a:lnTo>
                    <a:pt x="10893095" y="5063502"/>
                  </a:lnTo>
                  <a:lnTo>
                    <a:pt x="10894886" y="5094783"/>
                  </a:lnTo>
                  <a:lnTo>
                    <a:pt x="10912272" y="5147589"/>
                  </a:lnTo>
                  <a:lnTo>
                    <a:pt x="10946740" y="5177269"/>
                  </a:lnTo>
                  <a:lnTo>
                    <a:pt x="10968888" y="5178653"/>
                  </a:lnTo>
                  <a:lnTo>
                    <a:pt x="10994415" y="5172227"/>
                  </a:lnTo>
                  <a:lnTo>
                    <a:pt x="11057827" y="5147297"/>
                  </a:lnTo>
                  <a:lnTo>
                    <a:pt x="11093298" y="5139144"/>
                  </a:lnTo>
                  <a:lnTo>
                    <a:pt x="11164164" y="5163540"/>
                  </a:lnTo>
                  <a:lnTo>
                    <a:pt x="11187506" y="5202161"/>
                  </a:lnTo>
                  <a:lnTo>
                    <a:pt x="11200486" y="5254955"/>
                  </a:lnTo>
                  <a:lnTo>
                    <a:pt x="11205756" y="5311800"/>
                  </a:lnTo>
                  <a:lnTo>
                    <a:pt x="11205972" y="5362511"/>
                  </a:lnTo>
                  <a:lnTo>
                    <a:pt x="11203788" y="5396941"/>
                  </a:lnTo>
                  <a:lnTo>
                    <a:pt x="11354422" y="5418544"/>
                  </a:lnTo>
                  <a:lnTo>
                    <a:pt x="11384394" y="5422404"/>
                  </a:lnTo>
                  <a:lnTo>
                    <a:pt x="11429200" y="5424868"/>
                  </a:lnTo>
                  <a:lnTo>
                    <a:pt x="11468011" y="5421160"/>
                  </a:lnTo>
                  <a:lnTo>
                    <a:pt x="11499266" y="5411597"/>
                  </a:lnTo>
                  <a:lnTo>
                    <a:pt x="11521377" y="5396471"/>
                  </a:lnTo>
                  <a:lnTo>
                    <a:pt x="11532197" y="5378691"/>
                  </a:lnTo>
                  <a:lnTo>
                    <a:pt x="11533480" y="5358473"/>
                  </a:lnTo>
                  <a:lnTo>
                    <a:pt x="11527282" y="5334419"/>
                  </a:lnTo>
                  <a:lnTo>
                    <a:pt x="11515674" y="5305145"/>
                  </a:lnTo>
                  <a:lnTo>
                    <a:pt x="11502314" y="5271020"/>
                  </a:lnTo>
                  <a:lnTo>
                    <a:pt x="11493894" y="5234457"/>
                  </a:lnTo>
                  <a:lnTo>
                    <a:pt x="11497018" y="5196954"/>
                  </a:lnTo>
                  <a:lnTo>
                    <a:pt x="11518290" y="5160022"/>
                  </a:lnTo>
                  <a:lnTo>
                    <a:pt x="11576126" y="5123612"/>
                  </a:lnTo>
                  <a:lnTo>
                    <a:pt x="11613845" y="5114226"/>
                  </a:lnTo>
                  <a:lnTo>
                    <a:pt x="11654803" y="5111585"/>
                  </a:lnTo>
                  <a:lnTo>
                    <a:pt x="11692992" y="5115699"/>
                  </a:lnTo>
                  <a:lnTo>
                    <a:pt x="11755704" y="5141353"/>
                  </a:lnTo>
                  <a:lnTo>
                    <a:pt x="11797182" y="5196090"/>
                  </a:lnTo>
                  <a:lnTo>
                    <a:pt x="11802199" y="5229822"/>
                  </a:lnTo>
                  <a:lnTo>
                    <a:pt x="11798033" y="5262664"/>
                  </a:lnTo>
                  <a:lnTo>
                    <a:pt x="11789562" y="5294033"/>
                  </a:lnTo>
                  <a:lnTo>
                    <a:pt x="11787683" y="5300434"/>
                  </a:lnTo>
                  <a:lnTo>
                    <a:pt x="11785841" y="5306860"/>
                  </a:lnTo>
                  <a:lnTo>
                    <a:pt x="11784063" y="5313324"/>
                  </a:lnTo>
                  <a:lnTo>
                    <a:pt x="11782412" y="5319814"/>
                  </a:lnTo>
                  <a:lnTo>
                    <a:pt x="11778463" y="5337530"/>
                  </a:lnTo>
                  <a:lnTo>
                    <a:pt x="11775859" y="5356669"/>
                  </a:lnTo>
                  <a:lnTo>
                    <a:pt x="11776710" y="5375618"/>
                  </a:lnTo>
                  <a:lnTo>
                    <a:pt x="11804002" y="5411317"/>
                  </a:lnTo>
                  <a:lnTo>
                    <a:pt x="11904231" y="5432031"/>
                  </a:lnTo>
                  <a:lnTo>
                    <a:pt x="11965699" y="5430329"/>
                  </a:lnTo>
                  <a:lnTo>
                    <a:pt x="12022468" y="5420969"/>
                  </a:lnTo>
                  <a:lnTo>
                    <a:pt x="12073382" y="5406453"/>
                  </a:lnTo>
                  <a:lnTo>
                    <a:pt x="12117286" y="5389245"/>
                  </a:lnTo>
                  <a:lnTo>
                    <a:pt x="12153049" y="5371846"/>
                  </a:lnTo>
                  <a:lnTo>
                    <a:pt x="12195518" y="5346357"/>
                  </a:lnTo>
                  <a:lnTo>
                    <a:pt x="12215825" y="5299164"/>
                  </a:lnTo>
                  <a:lnTo>
                    <a:pt x="12233046" y="5250459"/>
                  </a:lnTo>
                  <a:lnTo>
                    <a:pt x="12246928" y="5200243"/>
                  </a:lnTo>
                  <a:lnTo>
                    <a:pt x="12257189" y="5148478"/>
                  </a:lnTo>
                  <a:lnTo>
                    <a:pt x="12261583" y="5111585"/>
                  </a:lnTo>
                  <a:lnTo>
                    <a:pt x="12262561" y="5103393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15815" y="6165247"/>
              <a:ext cx="1102995" cy="1222375"/>
            </a:xfrm>
            <a:custGeom>
              <a:avLst/>
              <a:gdLst/>
              <a:ahLst/>
              <a:cxnLst/>
              <a:rect l="l" t="t" r="r" b="b"/>
              <a:pathLst>
                <a:path w="1102994" h="1222375">
                  <a:moveTo>
                    <a:pt x="652649" y="1222309"/>
                  </a:moveTo>
                  <a:lnTo>
                    <a:pt x="599164" y="1212576"/>
                  </a:lnTo>
                  <a:lnTo>
                    <a:pt x="562917" y="1188315"/>
                  </a:lnTo>
                  <a:lnTo>
                    <a:pt x="548871" y="1148406"/>
                  </a:lnTo>
                  <a:lnTo>
                    <a:pt x="552131" y="1125077"/>
                  </a:lnTo>
                  <a:lnTo>
                    <a:pt x="559659" y="1097245"/>
                  </a:lnTo>
                  <a:lnTo>
                    <a:pt x="563706" y="1083304"/>
                  </a:lnTo>
                  <a:lnTo>
                    <a:pt x="565625" y="1076276"/>
                  </a:lnTo>
                  <a:lnTo>
                    <a:pt x="567412" y="1069211"/>
                  </a:lnTo>
                  <a:lnTo>
                    <a:pt x="572539" y="1045554"/>
                  </a:lnTo>
                  <a:lnTo>
                    <a:pt x="575658" y="1016538"/>
                  </a:lnTo>
                  <a:lnTo>
                    <a:pt x="572697" y="985377"/>
                  </a:lnTo>
                  <a:lnTo>
                    <a:pt x="544940" y="938929"/>
                  </a:lnTo>
                  <a:lnTo>
                    <a:pt x="502471" y="916732"/>
                  </a:lnTo>
                  <a:lnTo>
                    <a:pt x="429613" y="909331"/>
                  </a:lnTo>
                  <a:lnTo>
                    <a:pt x="374560" y="913578"/>
                  </a:lnTo>
                  <a:lnTo>
                    <a:pt x="314325" y="922012"/>
                  </a:lnTo>
                  <a:lnTo>
                    <a:pt x="253591" y="932947"/>
                  </a:lnTo>
                  <a:lnTo>
                    <a:pt x="197039" y="944694"/>
                  </a:lnTo>
                  <a:lnTo>
                    <a:pt x="149353" y="955564"/>
                  </a:lnTo>
                  <a:lnTo>
                    <a:pt x="115215" y="963871"/>
                  </a:lnTo>
                  <a:lnTo>
                    <a:pt x="90323" y="920203"/>
                  </a:lnTo>
                  <a:lnTo>
                    <a:pt x="67912" y="875122"/>
                  </a:lnTo>
                  <a:lnTo>
                    <a:pt x="48239" y="828609"/>
                  </a:lnTo>
                  <a:lnTo>
                    <a:pt x="31562" y="780643"/>
                  </a:lnTo>
                  <a:lnTo>
                    <a:pt x="18142" y="731205"/>
                  </a:lnTo>
                  <a:lnTo>
                    <a:pt x="8235" y="680274"/>
                  </a:lnTo>
                  <a:lnTo>
                    <a:pt x="2102" y="627829"/>
                  </a:lnTo>
                  <a:lnTo>
                    <a:pt x="0" y="573852"/>
                  </a:lnTo>
                  <a:lnTo>
                    <a:pt x="1905" y="526856"/>
                  </a:lnTo>
                  <a:lnTo>
                    <a:pt x="7524" y="480893"/>
                  </a:lnTo>
                  <a:lnTo>
                    <a:pt x="16706" y="436113"/>
                  </a:lnTo>
                  <a:lnTo>
                    <a:pt x="29303" y="392664"/>
                  </a:lnTo>
                  <a:lnTo>
                    <a:pt x="45167" y="350696"/>
                  </a:lnTo>
                  <a:lnTo>
                    <a:pt x="64147" y="310357"/>
                  </a:lnTo>
                  <a:lnTo>
                    <a:pt x="86097" y="271795"/>
                  </a:lnTo>
                  <a:lnTo>
                    <a:pt x="110865" y="235161"/>
                  </a:lnTo>
                  <a:lnTo>
                    <a:pt x="138305" y="200601"/>
                  </a:lnTo>
                  <a:lnTo>
                    <a:pt x="168267" y="168267"/>
                  </a:lnTo>
                  <a:lnTo>
                    <a:pt x="200601" y="138305"/>
                  </a:lnTo>
                  <a:lnTo>
                    <a:pt x="235161" y="110865"/>
                  </a:lnTo>
                  <a:lnTo>
                    <a:pt x="271795" y="86097"/>
                  </a:lnTo>
                  <a:lnTo>
                    <a:pt x="310357" y="64147"/>
                  </a:lnTo>
                  <a:lnTo>
                    <a:pt x="350696" y="45167"/>
                  </a:lnTo>
                  <a:lnTo>
                    <a:pt x="392664" y="29303"/>
                  </a:lnTo>
                  <a:lnTo>
                    <a:pt x="436113" y="16706"/>
                  </a:lnTo>
                  <a:lnTo>
                    <a:pt x="480893" y="7524"/>
                  </a:lnTo>
                  <a:lnTo>
                    <a:pt x="526856" y="1905"/>
                  </a:lnTo>
                  <a:lnTo>
                    <a:pt x="573852" y="0"/>
                  </a:lnTo>
                  <a:lnTo>
                    <a:pt x="622757" y="2062"/>
                  </a:lnTo>
                  <a:lnTo>
                    <a:pt x="670780" y="8168"/>
                  </a:lnTo>
                  <a:lnTo>
                    <a:pt x="717714" y="18191"/>
                  </a:lnTo>
                  <a:lnTo>
                    <a:pt x="763353" y="32006"/>
                  </a:lnTo>
                  <a:lnTo>
                    <a:pt x="807489" y="49489"/>
                  </a:lnTo>
                  <a:lnTo>
                    <a:pt x="849915" y="70514"/>
                  </a:lnTo>
                  <a:lnTo>
                    <a:pt x="890426" y="94957"/>
                  </a:lnTo>
                  <a:lnTo>
                    <a:pt x="928813" y="122692"/>
                  </a:lnTo>
                  <a:lnTo>
                    <a:pt x="964870" y="153594"/>
                  </a:lnTo>
                  <a:lnTo>
                    <a:pt x="998390" y="187538"/>
                  </a:lnTo>
                  <a:lnTo>
                    <a:pt x="1029167" y="224399"/>
                  </a:lnTo>
                  <a:lnTo>
                    <a:pt x="1056993" y="264052"/>
                  </a:lnTo>
                  <a:lnTo>
                    <a:pt x="1081662" y="306372"/>
                  </a:lnTo>
                  <a:lnTo>
                    <a:pt x="1099470" y="359478"/>
                  </a:lnTo>
                  <a:lnTo>
                    <a:pt x="1102627" y="389109"/>
                  </a:lnTo>
                  <a:lnTo>
                    <a:pt x="1098810" y="418380"/>
                  </a:lnTo>
                  <a:lnTo>
                    <a:pt x="1056719" y="465207"/>
                  </a:lnTo>
                  <a:lnTo>
                    <a:pt x="994304" y="468411"/>
                  </a:lnTo>
                  <a:lnTo>
                    <a:pt x="968543" y="461289"/>
                  </a:lnTo>
                  <a:lnTo>
                    <a:pt x="937195" y="452824"/>
                  </a:lnTo>
                  <a:lnTo>
                    <a:pt x="870634" y="453671"/>
                  </a:lnTo>
                  <a:lnTo>
                    <a:pt x="836559" y="472780"/>
                  </a:lnTo>
                  <a:lnTo>
                    <a:pt x="800308" y="523856"/>
                  </a:lnTo>
                  <a:lnTo>
                    <a:pt x="786124" y="596052"/>
                  </a:lnTo>
                  <a:lnTo>
                    <a:pt x="788724" y="637067"/>
                  </a:lnTo>
                  <a:lnTo>
                    <a:pt x="798117" y="674770"/>
                  </a:lnTo>
                  <a:lnTo>
                    <a:pt x="834563" y="732557"/>
                  </a:lnTo>
                  <a:lnTo>
                    <a:pt x="871505" y="753839"/>
                  </a:lnTo>
                  <a:lnTo>
                    <a:pt x="909007" y="756966"/>
                  </a:lnTo>
                  <a:lnTo>
                    <a:pt x="945567" y="748539"/>
                  </a:lnTo>
                  <a:lnTo>
                    <a:pt x="1008959" y="723559"/>
                  </a:lnTo>
                  <a:lnTo>
                    <a:pt x="1033014" y="717372"/>
                  </a:lnTo>
                  <a:lnTo>
                    <a:pt x="1071004" y="729476"/>
                  </a:lnTo>
                  <a:lnTo>
                    <a:pt x="1096544" y="815581"/>
                  </a:lnTo>
                  <a:lnTo>
                    <a:pt x="1099502" y="873814"/>
                  </a:lnTo>
                  <a:lnTo>
                    <a:pt x="1097270" y="924170"/>
                  </a:lnTo>
                  <a:lnTo>
                    <a:pt x="1043056" y="916492"/>
                  </a:lnTo>
                  <a:lnTo>
                    <a:pt x="1020439" y="913430"/>
                  </a:lnTo>
                  <a:lnTo>
                    <a:pt x="1002007" y="911087"/>
                  </a:lnTo>
                  <a:lnTo>
                    <a:pt x="966386" y="908581"/>
                  </a:lnTo>
                  <a:lnTo>
                    <a:pt x="912231" y="908411"/>
                  </a:lnTo>
                  <a:lnTo>
                    <a:pt x="850953" y="913507"/>
                  </a:lnTo>
                  <a:lnTo>
                    <a:pt x="793967" y="926800"/>
                  </a:lnTo>
                  <a:lnTo>
                    <a:pt x="752686" y="951218"/>
                  </a:lnTo>
                  <a:lnTo>
                    <a:pt x="731532" y="986091"/>
                  </a:lnTo>
                  <a:lnTo>
                    <a:pt x="728286" y="1022091"/>
                  </a:lnTo>
                  <a:lnTo>
                    <a:pt x="736437" y="1057551"/>
                  </a:lnTo>
                  <a:lnTo>
                    <a:pt x="761371" y="1120973"/>
                  </a:lnTo>
                  <a:lnTo>
                    <a:pt x="767795" y="1146505"/>
                  </a:lnTo>
                  <a:lnTo>
                    <a:pt x="754857" y="1188644"/>
                  </a:lnTo>
                  <a:lnTo>
                    <a:pt x="712523" y="1213887"/>
                  </a:lnTo>
                  <a:lnTo>
                    <a:pt x="683933" y="1220466"/>
                  </a:lnTo>
                  <a:lnTo>
                    <a:pt x="652649" y="1222309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56411" y="7117855"/>
              <a:ext cx="1223010" cy="817244"/>
            </a:xfrm>
            <a:custGeom>
              <a:avLst/>
              <a:gdLst/>
              <a:ahLst/>
              <a:cxnLst/>
              <a:rect l="l" t="t" r="r" b="b"/>
              <a:pathLst>
                <a:path w="1223009" h="817245">
                  <a:moveTo>
                    <a:pt x="936721" y="816632"/>
                  </a:moveTo>
                  <a:lnTo>
                    <a:pt x="649593" y="631056"/>
                  </a:lnTo>
                  <a:lnTo>
                    <a:pt x="614589" y="607866"/>
                  </a:lnTo>
                  <a:lnTo>
                    <a:pt x="582290" y="585847"/>
                  </a:lnTo>
                  <a:lnTo>
                    <a:pt x="542116" y="557768"/>
                  </a:lnTo>
                  <a:lnTo>
                    <a:pt x="495557" y="524297"/>
                  </a:lnTo>
                  <a:lnTo>
                    <a:pt x="444105" y="486100"/>
                  </a:lnTo>
                  <a:lnTo>
                    <a:pt x="389251" y="443846"/>
                  </a:lnTo>
                  <a:lnTo>
                    <a:pt x="332487" y="398201"/>
                  </a:lnTo>
                  <a:lnTo>
                    <a:pt x="297567" y="369056"/>
                  </a:lnTo>
                  <a:lnTo>
                    <a:pt x="262360" y="338720"/>
                  </a:lnTo>
                  <a:lnTo>
                    <a:pt x="227112" y="307176"/>
                  </a:lnTo>
                  <a:lnTo>
                    <a:pt x="192070" y="274406"/>
                  </a:lnTo>
                  <a:lnTo>
                    <a:pt x="157483" y="240393"/>
                  </a:lnTo>
                  <a:lnTo>
                    <a:pt x="123596" y="205120"/>
                  </a:lnTo>
                  <a:lnTo>
                    <a:pt x="90657" y="168568"/>
                  </a:lnTo>
                  <a:lnTo>
                    <a:pt x="58913" y="130720"/>
                  </a:lnTo>
                  <a:lnTo>
                    <a:pt x="28612" y="91559"/>
                  </a:lnTo>
                  <a:lnTo>
                    <a:pt x="0" y="51066"/>
                  </a:lnTo>
                  <a:lnTo>
                    <a:pt x="36811" y="42341"/>
                  </a:lnTo>
                  <a:lnTo>
                    <a:pt x="83213" y="32039"/>
                  </a:lnTo>
                  <a:lnTo>
                    <a:pt x="135467" y="21468"/>
                  </a:lnTo>
                  <a:lnTo>
                    <a:pt x="189839" y="11939"/>
                  </a:lnTo>
                  <a:lnTo>
                    <a:pt x="242591" y="4758"/>
                  </a:lnTo>
                  <a:lnTo>
                    <a:pt x="289989" y="1234"/>
                  </a:lnTo>
                  <a:lnTo>
                    <a:pt x="328294" y="2677"/>
                  </a:lnTo>
                  <a:lnTo>
                    <a:pt x="373601" y="18922"/>
                  </a:lnTo>
                  <a:lnTo>
                    <a:pt x="390179" y="67236"/>
                  </a:lnTo>
                  <a:lnTo>
                    <a:pt x="383326" y="106173"/>
                  </a:lnTo>
                  <a:lnTo>
                    <a:pt x="376178" y="132010"/>
                  </a:lnTo>
                  <a:lnTo>
                    <a:pt x="367717" y="163368"/>
                  </a:lnTo>
                  <a:lnTo>
                    <a:pt x="368582" y="229911"/>
                  </a:lnTo>
                  <a:lnTo>
                    <a:pt x="387695" y="263969"/>
                  </a:lnTo>
                  <a:lnTo>
                    <a:pt x="438780" y="300239"/>
                  </a:lnTo>
                  <a:lnTo>
                    <a:pt x="510966" y="314404"/>
                  </a:lnTo>
                  <a:lnTo>
                    <a:pt x="516750" y="314455"/>
                  </a:lnTo>
                  <a:lnTo>
                    <a:pt x="556080" y="311122"/>
                  </a:lnTo>
                  <a:lnTo>
                    <a:pt x="623157" y="286273"/>
                  </a:lnTo>
                  <a:lnTo>
                    <a:pt x="668762" y="229034"/>
                  </a:lnTo>
                  <a:lnTo>
                    <a:pt x="671884" y="191530"/>
                  </a:lnTo>
                  <a:lnTo>
                    <a:pt x="663457" y="154964"/>
                  </a:lnTo>
                  <a:lnTo>
                    <a:pt x="650098" y="120847"/>
                  </a:lnTo>
                  <a:lnTo>
                    <a:pt x="638484" y="91569"/>
                  </a:lnTo>
                  <a:lnTo>
                    <a:pt x="632290" y="67514"/>
                  </a:lnTo>
                  <a:lnTo>
                    <a:pt x="644390" y="29523"/>
                  </a:lnTo>
                  <a:lnTo>
                    <a:pt x="680863" y="12159"/>
                  </a:lnTo>
                  <a:lnTo>
                    <a:pt x="738533" y="2705"/>
                  </a:lnTo>
                  <a:lnTo>
                    <a:pt x="802061" y="0"/>
                  </a:lnTo>
                  <a:lnTo>
                    <a:pt x="856106" y="2879"/>
                  </a:lnTo>
                  <a:lnTo>
                    <a:pt x="873954" y="5137"/>
                  </a:lnTo>
                  <a:lnTo>
                    <a:pt x="921099" y="11634"/>
                  </a:lnTo>
                  <a:lnTo>
                    <a:pt x="948692" y="15582"/>
                  </a:lnTo>
                  <a:lnTo>
                    <a:pt x="945515" y="28200"/>
                  </a:lnTo>
                  <a:lnTo>
                    <a:pt x="942082" y="40888"/>
                  </a:lnTo>
                  <a:lnTo>
                    <a:pt x="927646" y="90817"/>
                  </a:lnTo>
                  <a:lnTo>
                    <a:pt x="921057" y="115430"/>
                  </a:lnTo>
                  <a:lnTo>
                    <a:pt x="915462" y="140535"/>
                  </a:lnTo>
                  <a:lnTo>
                    <a:pt x="911416" y="166180"/>
                  </a:lnTo>
                  <a:lnTo>
                    <a:pt x="908491" y="221667"/>
                  </a:lnTo>
                  <a:lnTo>
                    <a:pt x="914156" y="268430"/>
                  </a:lnTo>
                  <a:lnTo>
                    <a:pt x="928477" y="306768"/>
                  </a:lnTo>
                  <a:lnTo>
                    <a:pt x="951521" y="336982"/>
                  </a:lnTo>
                  <a:lnTo>
                    <a:pt x="986394" y="358122"/>
                  </a:lnTo>
                  <a:lnTo>
                    <a:pt x="1022397" y="361363"/>
                  </a:lnTo>
                  <a:lnTo>
                    <a:pt x="1057865" y="353216"/>
                  </a:lnTo>
                  <a:lnTo>
                    <a:pt x="1121298" y="328293"/>
                  </a:lnTo>
                  <a:lnTo>
                    <a:pt x="1146824" y="321864"/>
                  </a:lnTo>
                  <a:lnTo>
                    <a:pt x="1188972" y="334810"/>
                  </a:lnTo>
                  <a:lnTo>
                    <a:pt x="1214240" y="377145"/>
                  </a:lnTo>
                  <a:lnTo>
                    <a:pt x="1222612" y="437019"/>
                  </a:lnTo>
                  <a:lnTo>
                    <a:pt x="1219755" y="465398"/>
                  </a:lnTo>
                  <a:lnTo>
                    <a:pt x="1202372" y="511274"/>
                  </a:lnTo>
                  <a:lnTo>
                    <a:pt x="1169207" y="537836"/>
                  </a:lnTo>
                  <a:lnTo>
                    <a:pt x="1148680" y="540790"/>
                  </a:lnTo>
                  <a:lnTo>
                    <a:pt x="1125355" y="537526"/>
                  </a:lnTo>
                  <a:lnTo>
                    <a:pt x="1097548" y="529984"/>
                  </a:lnTo>
                  <a:lnTo>
                    <a:pt x="1083619" y="525937"/>
                  </a:lnTo>
                  <a:lnTo>
                    <a:pt x="1076601" y="524017"/>
                  </a:lnTo>
                  <a:lnTo>
                    <a:pt x="1069539" y="522231"/>
                  </a:lnTo>
                  <a:lnTo>
                    <a:pt x="1045881" y="517119"/>
                  </a:lnTo>
                  <a:lnTo>
                    <a:pt x="1016860" y="514010"/>
                  </a:lnTo>
                  <a:lnTo>
                    <a:pt x="985684" y="516981"/>
                  </a:lnTo>
                  <a:lnTo>
                    <a:pt x="939222" y="544739"/>
                  </a:lnTo>
                  <a:lnTo>
                    <a:pt x="917035" y="587198"/>
                  </a:lnTo>
                  <a:lnTo>
                    <a:pt x="909282" y="667614"/>
                  </a:lnTo>
                  <a:lnTo>
                    <a:pt x="914844" y="721650"/>
                  </a:lnTo>
                  <a:lnTo>
                    <a:pt x="924980" y="772737"/>
                  </a:lnTo>
                  <a:lnTo>
                    <a:pt x="936721" y="816632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709478" y="6855174"/>
              <a:ext cx="1000760" cy="1080770"/>
            </a:xfrm>
            <a:custGeom>
              <a:avLst/>
              <a:gdLst/>
              <a:ahLst/>
              <a:cxnLst/>
              <a:rect l="l" t="t" r="r" b="b"/>
              <a:pathLst>
                <a:path w="1000759" h="1080770">
                  <a:moveTo>
                    <a:pt x="30832" y="1080425"/>
                  </a:moveTo>
                  <a:lnTo>
                    <a:pt x="19036" y="1039331"/>
                  </a:lnTo>
                  <a:lnTo>
                    <a:pt x="7947" y="989111"/>
                  </a:lnTo>
                  <a:lnTo>
                    <a:pt x="1230" y="935305"/>
                  </a:lnTo>
                  <a:lnTo>
                    <a:pt x="2546" y="883458"/>
                  </a:lnTo>
                  <a:lnTo>
                    <a:pt x="18776" y="838137"/>
                  </a:lnTo>
                  <a:lnTo>
                    <a:pt x="67099" y="821547"/>
                  </a:lnTo>
                  <a:lnTo>
                    <a:pt x="87922" y="824365"/>
                  </a:lnTo>
                  <a:lnTo>
                    <a:pt x="106017" y="828401"/>
                  </a:lnTo>
                  <a:lnTo>
                    <a:pt x="118989" y="831823"/>
                  </a:lnTo>
                  <a:lnTo>
                    <a:pt x="131828" y="835548"/>
                  </a:lnTo>
                  <a:lnTo>
                    <a:pt x="163201" y="844020"/>
                  </a:lnTo>
                  <a:lnTo>
                    <a:pt x="229755" y="843159"/>
                  </a:lnTo>
                  <a:lnTo>
                    <a:pt x="263813" y="824057"/>
                  </a:lnTo>
                  <a:lnTo>
                    <a:pt x="300073" y="772972"/>
                  </a:lnTo>
                  <a:lnTo>
                    <a:pt x="314248" y="700786"/>
                  </a:lnTo>
                  <a:lnTo>
                    <a:pt x="311652" y="659760"/>
                  </a:lnTo>
                  <a:lnTo>
                    <a:pt x="302267" y="622055"/>
                  </a:lnTo>
                  <a:lnTo>
                    <a:pt x="265833" y="564255"/>
                  </a:lnTo>
                  <a:lnTo>
                    <a:pt x="228892" y="542976"/>
                  </a:lnTo>
                  <a:lnTo>
                    <a:pt x="191390" y="539855"/>
                  </a:lnTo>
                  <a:lnTo>
                    <a:pt x="154830" y="548284"/>
                  </a:lnTo>
                  <a:lnTo>
                    <a:pt x="120716" y="561654"/>
                  </a:lnTo>
                  <a:lnTo>
                    <a:pt x="91437" y="573260"/>
                  </a:lnTo>
                  <a:lnTo>
                    <a:pt x="67380" y="579459"/>
                  </a:lnTo>
                  <a:lnTo>
                    <a:pt x="29367" y="567336"/>
                  </a:lnTo>
                  <a:lnTo>
                    <a:pt x="3490" y="515913"/>
                  </a:lnTo>
                  <a:lnTo>
                    <a:pt x="0" y="478949"/>
                  </a:lnTo>
                  <a:lnTo>
                    <a:pt x="2748" y="434165"/>
                  </a:lnTo>
                  <a:lnTo>
                    <a:pt x="6398" y="411184"/>
                  </a:lnTo>
                  <a:lnTo>
                    <a:pt x="11527" y="388326"/>
                  </a:lnTo>
                  <a:lnTo>
                    <a:pt x="17704" y="365336"/>
                  </a:lnTo>
                  <a:lnTo>
                    <a:pt x="28599" y="327865"/>
                  </a:lnTo>
                  <a:lnTo>
                    <a:pt x="32603" y="313624"/>
                  </a:lnTo>
                  <a:lnTo>
                    <a:pt x="36422" y="299236"/>
                  </a:lnTo>
                  <a:lnTo>
                    <a:pt x="39974" y="284703"/>
                  </a:lnTo>
                  <a:lnTo>
                    <a:pt x="153551" y="301148"/>
                  </a:lnTo>
                  <a:lnTo>
                    <a:pt x="192823" y="306611"/>
                  </a:lnTo>
                  <a:lnTo>
                    <a:pt x="223177" y="310514"/>
                  </a:lnTo>
                  <a:lnTo>
                    <a:pt x="263501" y="313283"/>
                  </a:lnTo>
                  <a:lnTo>
                    <a:pt x="310823" y="310502"/>
                  </a:lnTo>
                  <a:lnTo>
                    <a:pt x="357968" y="297871"/>
                  </a:lnTo>
                  <a:lnTo>
                    <a:pt x="397767" y="271091"/>
                  </a:lnTo>
                  <a:lnTo>
                    <a:pt x="418931" y="236218"/>
                  </a:lnTo>
                  <a:lnTo>
                    <a:pt x="422177" y="200218"/>
                  </a:lnTo>
                  <a:lnTo>
                    <a:pt x="414019" y="164758"/>
                  </a:lnTo>
                  <a:lnTo>
                    <a:pt x="389078" y="101336"/>
                  </a:lnTo>
                  <a:lnTo>
                    <a:pt x="382649" y="75804"/>
                  </a:lnTo>
                  <a:lnTo>
                    <a:pt x="395595" y="33665"/>
                  </a:lnTo>
                  <a:lnTo>
                    <a:pt x="438043" y="8403"/>
                  </a:lnTo>
                  <a:lnTo>
                    <a:pt x="497804" y="0"/>
                  </a:lnTo>
                  <a:lnTo>
                    <a:pt x="526197" y="2861"/>
                  </a:lnTo>
                  <a:lnTo>
                    <a:pt x="572074" y="20261"/>
                  </a:lnTo>
                  <a:lnTo>
                    <a:pt x="598621" y="53402"/>
                  </a:lnTo>
                  <a:lnTo>
                    <a:pt x="601575" y="73919"/>
                  </a:lnTo>
                  <a:lnTo>
                    <a:pt x="598311" y="97254"/>
                  </a:lnTo>
                  <a:lnTo>
                    <a:pt x="590769" y="125089"/>
                  </a:lnTo>
                  <a:lnTo>
                    <a:pt x="586725" y="139008"/>
                  </a:lnTo>
                  <a:lnTo>
                    <a:pt x="584813" y="146033"/>
                  </a:lnTo>
                  <a:lnTo>
                    <a:pt x="583041" y="153098"/>
                  </a:lnTo>
                  <a:lnTo>
                    <a:pt x="578103" y="175765"/>
                  </a:lnTo>
                  <a:lnTo>
                    <a:pt x="575133" y="202740"/>
                  </a:lnTo>
                  <a:lnTo>
                    <a:pt x="577689" y="231690"/>
                  </a:lnTo>
                  <a:lnTo>
                    <a:pt x="603504" y="277525"/>
                  </a:lnTo>
                  <a:lnTo>
                    <a:pt x="645859" y="302950"/>
                  </a:lnTo>
                  <a:lnTo>
                    <a:pt x="730785" y="319493"/>
                  </a:lnTo>
                  <a:lnTo>
                    <a:pt x="785192" y="320728"/>
                  </a:lnTo>
                  <a:lnTo>
                    <a:pt x="836549" y="316056"/>
                  </a:lnTo>
                  <a:lnTo>
                    <a:pt x="884299" y="306783"/>
                  </a:lnTo>
                  <a:lnTo>
                    <a:pt x="927885" y="294216"/>
                  </a:lnTo>
                  <a:lnTo>
                    <a:pt x="966749" y="279660"/>
                  </a:lnTo>
                  <a:lnTo>
                    <a:pt x="1000335" y="264423"/>
                  </a:lnTo>
                  <a:lnTo>
                    <a:pt x="973592" y="307162"/>
                  </a:lnTo>
                  <a:lnTo>
                    <a:pt x="944809" y="348506"/>
                  </a:lnTo>
                  <a:lnTo>
                    <a:pt x="914246" y="388474"/>
                  </a:lnTo>
                  <a:lnTo>
                    <a:pt x="882160" y="427084"/>
                  </a:lnTo>
                  <a:lnTo>
                    <a:pt x="848813" y="464355"/>
                  </a:lnTo>
                  <a:lnTo>
                    <a:pt x="814462" y="500305"/>
                  </a:lnTo>
                  <a:lnTo>
                    <a:pt x="779367" y="534952"/>
                  </a:lnTo>
                  <a:lnTo>
                    <a:pt x="743788" y="568316"/>
                  </a:lnTo>
                  <a:lnTo>
                    <a:pt x="707983" y="600413"/>
                  </a:lnTo>
                  <a:lnTo>
                    <a:pt x="672212" y="631262"/>
                  </a:lnTo>
                  <a:lnTo>
                    <a:pt x="636734" y="660882"/>
                  </a:lnTo>
                  <a:lnTo>
                    <a:pt x="579969" y="706527"/>
                  </a:lnTo>
                  <a:lnTo>
                    <a:pt x="525116" y="748781"/>
                  </a:lnTo>
                  <a:lnTo>
                    <a:pt x="473664" y="786977"/>
                  </a:lnTo>
                  <a:lnTo>
                    <a:pt x="427105" y="820449"/>
                  </a:lnTo>
                  <a:lnTo>
                    <a:pt x="386930" y="848528"/>
                  </a:lnTo>
                  <a:lnTo>
                    <a:pt x="354632" y="870547"/>
                  </a:lnTo>
                  <a:lnTo>
                    <a:pt x="319627" y="893737"/>
                  </a:lnTo>
                  <a:lnTo>
                    <a:pt x="30832" y="1080425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919" y="3721868"/>
              <a:ext cx="251284" cy="18982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210" y="6333217"/>
              <a:ext cx="4369078" cy="203385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85212" y="4124581"/>
            <a:ext cx="4907915" cy="1036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9465">
              <a:lnSpc>
                <a:spcPct val="107800"/>
              </a:lnSpc>
              <a:spcBef>
                <a:spcPts val="100"/>
              </a:spcBef>
            </a:pPr>
            <a:r>
              <a:rPr lang="en-US" sz="3200" b="1" spc="725" dirty="0">
                <a:latin typeface="Arial"/>
                <a:cs typeface="Arial"/>
              </a:rPr>
              <a:t> </a:t>
            </a:r>
            <a:r>
              <a:rPr lang="en-US" sz="3200" b="1" spc="725" dirty="0" err="1">
                <a:latin typeface="Arial"/>
                <a:cs typeface="Arial"/>
              </a:rPr>
              <a:t>Sentimientos</a:t>
            </a:r>
            <a:r>
              <a:rPr lang="en-US" sz="3200" b="1" spc="725" dirty="0">
                <a:latin typeface="Arial"/>
                <a:cs typeface="Arial"/>
              </a:rPr>
              <a:t> de “</a:t>
            </a:r>
            <a:r>
              <a:rPr lang="en-US" sz="3200" b="1" spc="725" dirty="0" err="1">
                <a:latin typeface="Arial"/>
                <a:cs typeface="Arial"/>
              </a:rPr>
              <a:t>diferencia</a:t>
            </a:r>
            <a:r>
              <a:rPr lang="en-US" sz="3200" b="1" spc="725" dirty="0">
                <a:latin typeface="Arial"/>
                <a:cs typeface="Arial"/>
              </a:rPr>
              <a:t>”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2251" y="8453217"/>
            <a:ext cx="5999861" cy="320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8865" algn="l">
              <a:lnSpc>
                <a:spcPct val="107800"/>
              </a:lnSpc>
              <a:spcBef>
                <a:spcPts val="100"/>
              </a:spcBef>
            </a:pPr>
            <a:r>
              <a:rPr lang="en-US" sz="2000" b="1" spc="700" dirty="0" err="1">
                <a:latin typeface="Arial"/>
                <a:cs typeface="Arial"/>
              </a:rPr>
              <a:t>Sobreexcitabilidades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6311" y="8553481"/>
            <a:ext cx="36880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545" dirty="0" err="1">
                <a:latin typeface="Arial"/>
                <a:cs typeface="Arial"/>
              </a:rPr>
              <a:t>Asincronía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485281" y="8043649"/>
            <a:ext cx="4464685" cy="1036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3005">
              <a:lnSpc>
                <a:spcPct val="107800"/>
              </a:lnSpc>
              <a:spcBef>
                <a:spcPts val="100"/>
              </a:spcBef>
            </a:pPr>
            <a:r>
              <a:rPr lang="en-US" sz="3200" b="1" spc="625" dirty="0">
                <a:latin typeface="Arial"/>
                <a:cs typeface="Arial"/>
              </a:rPr>
              <a:t>Dos </a:t>
            </a:r>
            <a:r>
              <a:rPr lang="en-US" sz="3200" b="1" spc="625" dirty="0" err="1">
                <a:latin typeface="Arial"/>
                <a:cs typeface="Arial"/>
              </a:rPr>
              <a:t>veces</a:t>
            </a:r>
            <a:r>
              <a:rPr lang="en-US" sz="3200" b="1" spc="625" dirty="0">
                <a:latin typeface="Arial"/>
                <a:cs typeface="Arial"/>
              </a:rPr>
              <a:t> </a:t>
            </a:r>
            <a:r>
              <a:rPr lang="en-US" sz="3200" b="1" spc="625" dirty="0" err="1">
                <a:latin typeface="Arial"/>
                <a:cs typeface="Arial"/>
              </a:rPr>
              <a:t>excepcionalidad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4A7E21-18EF-0922-9FB8-BA169A2F103C}"/>
              </a:ext>
            </a:extLst>
          </p:cNvPr>
          <p:cNvSpPr txBox="1"/>
          <p:nvPr/>
        </p:nvSpPr>
        <p:spPr>
          <a:xfrm>
            <a:off x="6738613" y="3127776"/>
            <a:ext cx="9437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/>
              <a:t>Otros factores contribuyentes específicos de los niños superdotados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1768"/>
            <a:ext cx="18288000" cy="9085580"/>
            <a:chOff x="0" y="1201768"/>
            <a:chExt cx="18288000" cy="9085580"/>
          </a:xfrm>
        </p:grpSpPr>
        <p:sp>
          <p:nvSpPr>
            <p:cNvPr id="3" name="object 3"/>
            <p:cNvSpPr/>
            <p:nvPr/>
          </p:nvSpPr>
          <p:spPr>
            <a:xfrm>
              <a:off x="0" y="1201768"/>
              <a:ext cx="18288000" cy="9085580"/>
            </a:xfrm>
            <a:custGeom>
              <a:avLst/>
              <a:gdLst/>
              <a:ahLst/>
              <a:cxnLst/>
              <a:rect l="l" t="t" r="r" b="b"/>
              <a:pathLst>
                <a:path w="18288000" h="9085580">
                  <a:moveTo>
                    <a:pt x="0" y="9085230"/>
                  </a:moveTo>
                  <a:lnTo>
                    <a:pt x="18287998" y="9085230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385" y="1620298"/>
              <a:ext cx="6710045" cy="4899660"/>
            </a:xfrm>
            <a:custGeom>
              <a:avLst/>
              <a:gdLst/>
              <a:ahLst/>
              <a:cxnLst/>
              <a:rect l="l" t="t" r="r" b="b"/>
              <a:pathLst>
                <a:path w="6710045" h="4899659">
                  <a:moveTo>
                    <a:pt x="6709723" y="4899620"/>
                  </a:moveTo>
                  <a:lnTo>
                    <a:pt x="0" y="4899620"/>
                  </a:lnTo>
                  <a:lnTo>
                    <a:pt x="0" y="4860842"/>
                  </a:lnTo>
                  <a:lnTo>
                    <a:pt x="6670944" y="4860842"/>
                  </a:lnTo>
                  <a:lnTo>
                    <a:pt x="6670944" y="0"/>
                  </a:lnTo>
                  <a:lnTo>
                    <a:pt x="6709723" y="38779"/>
                  </a:lnTo>
                  <a:lnTo>
                    <a:pt x="6709723" y="489962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060" y="1420090"/>
              <a:ext cx="6727825" cy="5052060"/>
            </a:xfrm>
            <a:custGeom>
              <a:avLst/>
              <a:gdLst/>
              <a:ahLst/>
              <a:cxnLst/>
              <a:rect l="l" t="t" r="r" b="b"/>
              <a:pathLst>
                <a:path w="6727825" h="5052060">
                  <a:moveTo>
                    <a:pt x="6726858" y="5052032"/>
                  </a:moveTo>
                  <a:lnTo>
                    <a:pt x="0" y="5052032"/>
                  </a:lnTo>
                  <a:lnTo>
                    <a:pt x="0" y="901"/>
                  </a:lnTo>
                  <a:lnTo>
                    <a:pt x="6535668" y="0"/>
                  </a:lnTo>
                  <a:lnTo>
                    <a:pt x="6727760" y="189386"/>
                  </a:lnTo>
                  <a:lnTo>
                    <a:pt x="6726858" y="5052032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0551" y="1411973"/>
              <a:ext cx="6783705" cy="5117465"/>
            </a:xfrm>
            <a:custGeom>
              <a:avLst/>
              <a:gdLst/>
              <a:ahLst/>
              <a:cxnLst/>
              <a:rect l="l" t="t" r="r" b="b"/>
              <a:pathLst>
                <a:path w="6783705" h="5117465">
                  <a:moveTo>
                    <a:pt x="6736778" y="5069166"/>
                  </a:moveTo>
                  <a:lnTo>
                    <a:pt x="0" y="5069166"/>
                  </a:lnTo>
                  <a:lnTo>
                    <a:pt x="0" y="0"/>
                  </a:lnTo>
                  <a:lnTo>
                    <a:pt x="6541079" y="0"/>
                  </a:lnTo>
                  <a:lnTo>
                    <a:pt x="6550098" y="9018"/>
                  </a:lnTo>
                  <a:lnTo>
                    <a:pt x="9018" y="9018"/>
                  </a:lnTo>
                  <a:lnTo>
                    <a:pt x="9018" y="5060148"/>
                  </a:lnTo>
                  <a:lnTo>
                    <a:pt x="6736778" y="5060148"/>
                  </a:lnTo>
                  <a:lnTo>
                    <a:pt x="6736778" y="5069166"/>
                  </a:lnTo>
                  <a:close/>
                </a:path>
                <a:path w="6783705" h="5117465">
                  <a:moveTo>
                    <a:pt x="6736778" y="5060148"/>
                  </a:moveTo>
                  <a:lnTo>
                    <a:pt x="6727760" y="5060148"/>
                  </a:lnTo>
                  <a:lnTo>
                    <a:pt x="6727760" y="202012"/>
                  </a:lnTo>
                  <a:lnTo>
                    <a:pt x="6536570" y="202012"/>
                  </a:lnTo>
                  <a:lnTo>
                    <a:pt x="6534766" y="200208"/>
                  </a:lnTo>
                  <a:lnTo>
                    <a:pt x="6534766" y="9018"/>
                  </a:lnTo>
                  <a:lnTo>
                    <a:pt x="6550098" y="9018"/>
                  </a:lnTo>
                  <a:lnTo>
                    <a:pt x="6556410" y="15331"/>
                  </a:lnTo>
                  <a:lnTo>
                    <a:pt x="6543785" y="15331"/>
                  </a:lnTo>
                  <a:lnTo>
                    <a:pt x="6543785" y="192091"/>
                  </a:lnTo>
                  <a:lnTo>
                    <a:pt x="6733171" y="192091"/>
                  </a:lnTo>
                  <a:lnTo>
                    <a:pt x="6749404" y="208324"/>
                  </a:lnTo>
                  <a:lnTo>
                    <a:pt x="6736778" y="208324"/>
                  </a:lnTo>
                  <a:lnTo>
                    <a:pt x="6736778" y="5060148"/>
                  </a:lnTo>
                  <a:close/>
                </a:path>
                <a:path w="6783705" h="5117465">
                  <a:moveTo>
                    <a:pt x="6733171" y="192091"/>
                  </a:moveTo>
                  <a:lnTo>
                    <a:pt x="6721447" y="192091"/>
                  </a:lnTo>
                  <a:lnTo>
                    <a:pt x="6633067" y="103711"/>
                  </a:lnTo>
                  <a:lnTo>
                    <a:pt x="6543785" y="15331"/>
                  </a:lnTo>
                  <a:lnTo>
                    <a:pt x="6556410" y="15331"/>
                  </a:lnTo>
                  <a:lnTo>
                    <a:pt x="6733171" y="192091"/>
                  </a:lnTo>
                  <a:close/>
                </a:path>
                <a:path w="6783705" h="5117465">
                  <a:moveTo>
                    <a:pt x="6783581" y="5107945"/>
                  </a:moveTo>
                  <a:lnTo>
                    <a:pt x="6775557" y="5107945"/>
                  </a:lnTo>
                  <a:lnTo>
                    <a:pt x="6775557" y="247103"/>
                  </a:lnTo>
                  <a:lnTo>
                    <a:pt x="6736778" y="208324"/>
                  </a:lnTo>
                  <a:lnTo>
                    <a:pt x="6749404" y="208324"/>
                  </a:lnTo>
                  <a:lnTo>
                    <a:pt x="6783581" y="242501"/>
                  </a:lnTo>
                  <a:lnTo>
                    <a:pt x="6783581" y="5107945"/>
                  </a:lnTo>
                  <a:close/>
                </a:path>
                <a:path w="6783705" h="5117465">
                  <a:moveTo>
                    <a:pt x="6783581" y="5116963"/>
                  </a:moveTo>
                  <a:lnTo>
                    <a:pt x="56815" y="5116963"/>
                  </a:lnTo>
                  <a:lnTo>
                    <a:pt x="56815" y="5069166"/>
                  </a:lnTo>
                  <a:lnTo>
                    <a:pt x="65834" y="5069166"/>
                  </a:lnTo>
                  <a:lnTo>
                    <a:pt x="65834" y="5107945"/>
                  </a:lnTo>
                  <a:lnTo>
                    <a:pt x="6783581" y="5107945"/>
                  </a:lnTo>
                  <a:lnTo>
                    <a:pt x="6783581" y="5116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01768"/>
              <a:ext cx="681990" cy="9085580"/>
            </a:xfrm>
            <a:custGeom>
              <a:avLst/>
              <a:gdLst/>
              <a:ahLst/>
              <a:cxnLst/>
              <a:rect l="l" t="t" r="r" b="b"/>
              <a:pathLst>
                <a:path w="681990" h="9085580">
                  <a:moveTo>
                    <a:pt x="0" y="9085230"/>
                  </a:moveTo>
                  <a:lnTo>
                    <a:pt x="681516" y="9085230"/>
                  </a:lnTo>
                  <a:lnTo>
                    <a:pt x="681516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460" y="1201768"/>
              <a:ext cx="16510" cy="9085580"/>
            </a:xfrm>
            <a:custGeom>
              <a:avLst/>
              <a:gdLst/>
              <a:ahLst/>
              <a:cxnLst/>
              <a:rect l="l" t="t" r="r" b="b"/>
              <a:pathLst>
                <a:path w="16509" h="9085580">
                  <a:moveTo>
                    <a:pt x="0" y="9085230"/>
                  </a:moveTo>
                  <a:lnTo>
                    <a:pt x="16111" y="9085230"/>
                  </a:lnTo>
                  <a:lnTo>
                    <a:pt x="16111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222" y="1277822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38" y="8428342"/>
                  </a:moveTo>
                  <a:lnTo>
                    <a:pt x="0" y="8428342"/>
                  </a:lnTo>
                  <a:lnTo>
                    <a:pt x="165519" y="8715019"/>
                  </a:lnTo>
                  <a:lnTo>
                    <a:pt x="331038" y="8428342"/>
                  </a:lnTo>
                  <a:close/>
                </a:path>
                <a:path w="331470" h="8715375">
                  <a:moveTo>
                    <a:pt x="331076" y="4956822"/>
                  </a:moveTo>
                  <a:lnTo>
                    <a:pt x="38" y="4956822"/>
                  </a:lnTo>
                  <a:lnTo>
                    <a:pt x="38" y="8043431"/>
                  </a:lnTo>
                  <a:lnTo>
                    <a:pt x="331076" y="8043431"/>
                  </a:lnTo>
                  <a:lnTo>
                    <a:pt x="331076" y="4956822"/>
                  </a:lnTo>
                  <a:close/>
                </a:path>
                <a:path w="331470" h="8715375">
                  <a:moveTo>
                    <a:pt x="331076" y="286677"/>
                  </a:moveTo>
                  <a:lnTo>
                    <a:pt x="165557" y="0"/>
                  </a:lnTo>
                  <a:lnTo>
                    <a:pt x="38" y="286677"/>
                  </a:lnTo>
                  <a:lnTo>
                    <a:pt x="331076" y="286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980" y="3045762"/>
              <a:ext cx="9134527" cy="651255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50840" y="2002496"/>
            <a:ext cx="791718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600" spc="470" dirty="0">
                <a:latin typeface="Arial MT"/>
                <a:cs typeface="Arial MT"/>
              </a:rPr>
              <a:t>Profesora de escuela publica de 13 años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2460" y="3592237"/>
            <a:ext cx="828103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600" spc="430" dirty="0">
                <a:latin typeface="Arial MT"/>
                <a:cs typeface="Arial MT"/>
              </a:rPr>
              <a:t>Experiencia K-12 (Elem, MS y HS)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2460" y="6760028"/>
            <a:ext cx="730479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540" dirty="0" err="1">
                <a:latin typeface="Arial MT"/>
                <a:cs typeface="Arial MT"/>
              </a:rPr>
              <a:t>Investigadora</a:t>
            </a:r>
            <a:r>
              <a:rPr lang="en-US" sz="3600" spc="540" dirty="0">
                <a:latin typeface="Arial MT"/>
                <a:cs typeface="Arial MT"/>
              </a:rPr>
              <a:t> y </a:t>
            </a:r>
            <a:r>
              <a:rPr lang="en-US" sz="3600" spc="540" dirty="0" err="1">
                <a:latin typeface="Arial MT"/>
                <a:cs typeface="Arial MT"/>
              </a:rPr>
              <a:t>defensora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0840" y="5176135"/>
            <a:ext cx="730479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600" spc="400" dirty="0">
                <a:latin typeface="Arial MT"/>
                <a:cs typeface="Arial MT"/>
              </a:rPr>
              <a:t>1/2 carrera en educación para superdotados.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2460" y="8352959"/>
            <a:ext cx="870454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600" spc="565" dirty="0">
                <a:latin typeface="Arial MT"/>
                <a:cs typeface="Arial MT"/>
              </a:rPr>
              <a:t>Miembro de la comunidad y padre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98864" y="2051327"/>
            <a:ext cx="262255" cy="480695"/>
          </a:xfrm>
          <a:custGeom>
            <a:avLst/>
            <a:gdLst/>
            <a:ahLst/>
            <a:cxnLst/>
            <a:rect l="l" t="t" r="r" b="b"/>
            <a:pathLst>
              <a:path w="262254" h="480694">
                <a:moveTo>
                  <a:pt x="9555" y="80299"/>
                </a:moveTo>
                <a:lnTo>
                  <a:pt x="9555" y="0"/>
                </a:lnTo>
                <a:lnTo>
                  <a:pt x="179208" y="0"/>
                </a:lnTo>
                <a:lnTo>
                  <a:pt x="179208" y="401667"/>
                </a:lnTo>
                <a:lnTo>
                  <a:pt x="262190" y="401667"/>
                </a:lnTo>
                <a:lnTo>
                  <a:pt x="262190" y="480626"/>
                </a:lnTo>
                <a:lnTo>
                  <a:pt x="0" y="480626"/>
                </a:lnTo>
                <a:lnTo>
                  <a:pt x="0" y="401667"/>
                </a:lnTo>
                <a:lnTo>
                  <a:pt x="80970" y="401667"/>
                </a:lnTo>
                <a:lnTo>
                  <a:pt x="80970" y="80299"/>
                </a:lnTo>
                <a:lnTo>
                  <a:pt x="9555" y="80299"/>
                </a:lnTo>
                <a:close/>
              </a:path>
            </a:pathLst>
          </a:custGeom>
          <a:ln w="81541">
            <a:solidFill>
              <a:srgbClr val="2B2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53139" y="1832597"/>
            <a:ext cx="33972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590" dirty="0">
                <a:solidFill>
                  <a:srgbClr val="013A5C"/>
                </a:solidFill>
                <a:latin typeface="Arial"/>
                <a:cs typeface="Arial"/>
              </a:rPr>
              <a:t>1</a:t>
            </a:r>
            <a:endParaRPr sz="5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65577" y="3630603"/>
            <a:ext cx="308610" cy="488315"/>
          </a:xfrm>
          <a:custGeom>
            <a:avLst/>
            <a:gdLst/>
            <a:ahLst/>
            <a:cxnLst/>
            <a:rect l="l" t="t" r="r" b="b"/>
            <a:pathLst>
              <a:path w="308609" h="488314">
                <a:moveTo>
                  <a:pt x="206701" y="147523"/>
                </a:moveTo>
                <a:lnTo>
                  <a:pt x="191613" y="102596"/>
                </a:lnTo>
                <a:lnTo>
                  <a:pt x="153894" y="87843"/>
                </a:lnTo>
                <a:lnTo>
                  <a:pt x="147021" y="88189"/>
                </a:lnTo>
                <a:lnTo>
                  <a:pt x="108233" y="105917"/>
                </a:lnTo>
                <a:lnTo>
                  <a:pt x="94046" y="149032"/>
                </a:lnTo>
                <a:lnTo>
                  <a:pt x="6202" y="149032"/>
                </a:lnTo>
                <a:lnTo>
                  <a:pt x="16135" y="86209"/>
                </a:lnTo>
                <a:lnTo>
                  <a:pt x="45933" y="39227"/>
                </a:lnTo>
                <a:lnTo>
                  <a:pt x="93543" y="9806"/>
                </a:lnTo>
                <a:lnTo>
                  <a:pt x="156576" y="0"/>
                </a:lnTo>
                <a:lnTo>
                  <a:pt x="180926" y="1435"/>
                </a:lnTo>
                <a:lnTo>
                  <a:pt x="223339" y="12918"/>
                </a:lnTo>
                <a:lnTo>
                  <a:pt x="257140" y="35424"/>
                </a:lnTo>
                <a:lnTo>
                  <a:pt x="280945" y="66186"/>
                </a:lnTo>
                <a:lnTo>
                  <a:pt x="294450" y="104230"/>
                </a:lnTo>
                <a:lnTo>
                  <a:pt x="297017" y="125060"/>
                </a:lnTo>
                <a:lnTo>
                  <a:pt x="296713" y="146979"/>
                </a:lnTo>
                <a:lnTo>
                  <a:pt x="287273" y="193489"/>
                </a:lnTo>
                <a:lnTo>
                  <a:pt x="264809" y="240679"/>
                </a:lnTo>
                <a:lnTo>
                  <a:pt x="244912" y="269587"/>
                </a:lnTo>
                <a:lnTo>
                  <a:pt x="240690" y="275685"/>
                </a:lnTo>
                <a:lnTo>
                  <a:pt x="235944" y="282663"/>
                </a:lnTo>
                <a:lnTo>
                  <a:pt x="230673" y="290521"/>
                </a:lnTo>
                <a:lnTo>
                  <a:pt x="224743" y="299343"/>
                </a:lnTo>
                <a:lnTo>
                  <a:pt x="201169" y="333102"/>
                </a:lnTo>
                <a:lnTo>
                  <a:pt x="166435" y="379905"/>
                </a:lnTo>
                <a:lnTo>
                  <a:pt x="151714" y="398985"/>
                </a:lnTo>
                <a:lnTo>
                  <a:pt x="308291" y="398985"/>
                </a:lnTo>
                <a:lnTo>
                  <a:pt x="308291" y="488170"/>
                </a:lnTo>
                <a:lnTo>
                  <a:pt x="0" y="488170"/>
                </a:lnTo>
                <a:lnTo>
                  <a:pt x="0" y="466209"/>
                </a:lnTo>
                <a:lnTo>
                  <a:pt x="170323" y="227321"/>
                </a:lnTo>
                <a:lnTo>
                  <a:pt x="176724" y="218205"/>
                </a:lnTo>
                <a:lnTo>
                  <a:pt x="199220" y="178893"/>
                </a:lnTo>
                <a:lnTo>
                  <a:pt x="205423" y="158106"/>
                </a:lnTo>
                <a:lnTo>
                  <a:pt x="206701" y="147523"/>
                </a:lnTo>
                <a:close/>
              </a:path>
            </a:pathLst>
          </a:custGeom>
          <a:ln w="81541">
            <a:solidFill>
              <a:srgbClr val="2B2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23373" y="3419416"/>
            <a:ext cx="39941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50" dirty="0">
                <a:solidFill>
                  <a:srgbClr val="013A5C"/>
                </a:solidFill>
                <a:latin typeface="Arial"/>
                <a:cs typeface="Arial"/>
              </a:rPr>
              <a:t>2</a:t>
            </a:r>
            <a:endParaRPr sz="5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9354" y="8398606"/>
            <a:ext cx="332105" cy="487680"/>
          </a:xfrm>
          <a:custGeom>
            <a:avLst/>
            <a:gdLst/>
            <a:ahLst/>
            <a:cxnLst/>
            <a:rect l="l" t="t" r="r" b="b"/>
            <a:pathLst>
              <a:path w="332104" h="487679">
                <a:moveTo>
                  <a:pt x="97567" y="167473"/>
                </a:moveTo>
                <a:lnTo>
                  <a:pt x="110066" y="165713"/>
                </a:lnTo>
                <a:lnTo>
                  <a:pt x="122922" y="164455"/>
                </a:lnTo>
                <a:lnTo>
                  <a:pt x="136134" y="163701"/>
                </a:lnTo>
                <a:lnTo>
                  <a:pt x="149703" y="163449"/>
                </a:lnTo>
                <a:lnTo>
                  <a:pt x="174503" y="164707"/>
                </a:lnTo>
                <a:lnTo>
                  <a:pt x="220521" y="172753"/>
                </a:lnTo>
                <a:lnTo>
                  <a:pt x="261299" y="188459"/>
                </a:lnTo>
                <a:lnTo>
                  <a:pt x="294073" y="213522"/>
                </a:lnTo>
                <a:lnTo>
                  <a:pt x="317920" y="248663"/>
                </a:lnTo>
                <a:lnTo>
                  <a:pt x="330074" y="296525"/>
                </a:lnTo>
                <a:lnTo>
                  <a:pt x="331593" y="325390"/>
                </a:lnTo>
                <a:lnTo>
                  <a:pt x="330367" y="346052"/>
                </a:lnTo>
                <a:lnTo>
                  <a:pt x="320560" y="385615"/>
                </a:lnTo>
                <a:lnTo>
                  <a:pt x="301135" y="422161"/>
                </a:lnTo>
                <a:lnTo>
                  <a:pt x="272720" y="452169"/>
                </a:lnTo>
                <a:lnTo>
                  <a:pt x="235399" y="474580"/>
                </a:lnTo>
                <a:lnTo>
                  <a:pt x="189549" y="486064"/>
                </a:lnTo>
                <a:lnTo>
                  <a:pt x="163449" y="487499"/>
                </a:lnTo>
                <a:lnTo>
                  <a:pt x="141688" y="486410"/>
                </a:lnTo>
                <a:lnTo>
                  <a:pt x="101370" y="477692"/>
                </a:lnTo>
                <a:lnTo>
                  <a:pt x="65662" y="460310"/>
                </a:lnTo>
                <a:lnTo>
                  <a:pt x="36577" y="435080"/>
                </a:lnTo>
                <a:lnTo>
                  <a:pt x="14867" y="402327"/>
                </a:lnTo>
                <a:lnTo>
                  <a:pt x="2546" y="363183"/>
                </a:lnTo>
                <a:lnTo>
                  <a:pt x="0" y="341316"/>
                </a:lnTo>
                <a:lnTo>
                  <a:pt x="90023" y="341316"/>
                </a:lnTo>
                <a:lnTo>
                  <a:pt x="92391" y="355063"/>
                </a:lnTo>
                <a:lnTo>
                  <a:pt x="96812" y="366798"/>
                </a:lnTo>
                <a:lnTo>
                  <a:pt x="133861" y="394165"/>
                </a:lnTo>
                <a:lnTo>
                  <a:pt x="161438" y="397476"/>
                </a:lnTo>
                <a:lnTo>
                  <a:pt x="178988" y="396198"/>
                </a:lnTo>
                <a:lnTo>
                  <a:pt x="215921" y="377024"/>
                </a:lnTo>
                <a:lnTo>
                  <a:pt x="231794" y="340625"/>
                </a:lnTo>
                <a:lnTo>
                  <a:pt x="232853" y="326061"/>
                </a:lnTo>
                <a:lnTo>
                  <a:pt x="231878" y="309915"/>
                </a:lnTo>
                <a:lnTo>
                  <a:pt x="217262" y="272919"/>
                </a:lnTo>
                <a:lnTo>
                  <a:pt x="177028" y="246432"/>
                </a:lnTo>
                <a:lnTo>
                  <a:pt x="137329" y="239359"/>
                </a:lnTo>
                <a:lnTo>
                  <a:pt x="122880" y="238888"/>
                </a:lnTo>
                <a:lnTo>
                  <a:pt x="108170" y="239087"/>
                </a:lnTo>
                <a:lnTo>
                  <a:pt x="64541" y="242073"/>
                </a:lnTo>
                <a:lnTo>
                  <a:pt x="24779" y="246411"/>
                </a:lnTo>
                <a:lnTo>
                  <a:pt x="13075" y="247773"/>
                </a:lnTo>
                <a:lnTo>
                  <a:pt x="13075" y="0"/>
                </a:lnTo>
                <a:lnTo>
                  <a:pt x="307621" y="0"/>
                </a:lnTo>
                <a:lnTo>
                  <a:pt x="307621" y="85161"/>
                </a:lnTo>
                <a:lnTo>
                  <a:pt x="97567" y="85161"/>
                </a:lnTo>
                <a:lnTo>
                  <a:pt x="97567" y="167473"/>
                </a:lnTo>
                <a:close/>
              </a:path>
            </a:pathLst>
          </a:custGeom>
          <a:ln w="81541">
            <a:solidFill>
              <a:srgbClr val="2B2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10276" y="8179875"/>
            <a:ext cx="42545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70" dirty="0">
                <a:solidFill>
                  <a:srgbClr val="013A5C"/>
                </a:solidFill>
                <a:latin typeface="Arial"/>
                <a:cs typeface="Arial"/>
              </a:rPr>
              <a:t>5</a:t>
            </a:r>
            <a:endParaRPr sz="5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32856" y="6811786"/>
            <a:ext cx="361950" cy="480695"/>
          </a:xfrm>
          <a:custGeom>
            <a:avLst/>
            <a:gdLst/>
            <a:ahLst/>
            <a:cxnLst/>
            <a:rect l="l" t="t" r="r" b="b"/>
            <a:pathLst>
              <a:path w="361950" h="480695">
                <a:moveTo>
                  <a:pt x="317344" y="480626"/>
                </a:moveTo>
                <a:lnTo>
                  <a:pt x="224638" y="480626"/>
                </a:lnTo>
                <a:lnTo>
                  <a:pt x="224638" y="385238"/>
                </a:lnTo>
                <a:lnTo>
                  <a:pt x="0" y="385238"/>
                </a:lnTo>
                <a:lnTo>
                  <a:pt x="0" y="340478"/>
                </a:lnTo>
                <a:lnTo>
                  <a:pt x="210892" y="0"/>
                </a:lnTo>
                <a:lnTo>
                  <a:pt x="317344" y="0"/>
                </a:lnTo>
                <a:lnTo>
                  <a:pt x="317344" y="302088"/>
                </a:lnTo>
                <a:lnTo>
                  <a:pt x="361936" y="302088"/>
                </a:lnTo>
                <a:lnTo>
                  <a:pt x="361936" y="385238"/>
                </a:lnTo>
                <a:lnTo>
                  <a:pt x="317344" y="385238"/>
                </a:lnTo>
                <a:lnTo>
                  <a:pt x="317344" y="480626"/>
                </a:lnTo>
                <a:close/>
              </a:path>
              <a:path w="361950" h="480695">
                <a:moveTo>
                  <a:pt x="234864" y="114666"/>
                </a:moveTo>
                <a:lnTo>
                  <a:pt x="116175" y="305609"/>
                </a:lnTo>
                <a:lnTo>
                  <a:pt x="230841" y="305609"/>
                </a:lnTo>
                <a:lnTo>
                  <a:pt x="230841" y="214245"/>
                </a:lnTo>
                <a:lnTo>
                  <a:pt x="235535" y="114666"/>
                </a:lnTo>
                <a:lnTo>
                  <a:pt x="234864" y="114666"/>
                </a:lnTo>
                <a:close/>
              </a:path>
            </a:pathLst>
          </a:custGeom>
          <a:ln w="81541">
            <a:solidFill>
              <a:srgbClr val="2B2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03728" y="6593056"/>
            <a:ext cx="43815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190" dirty="0">
                <a:solidFill>
                  <a:srgbClr val="013A5C"/>
                </a:solidFill>
                <a:latin typeface="Arial"/>
                <a:cs typeface="Arial"/>
              </a:rPr>
              <a:t>4</a:t>
            </a:r>
            <a:endParaRPr sz="5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53820" y="5225638"/>
            <a:ext cx="332105" cy="487045"/>
          </a:xfrm>
          <a:custGeom>
            <a:avLst/>
            <a:gdLst/>
            <a:ahLst/>
            <a:cxnLst/>
            <a:rect l="l" t="t" r="r" b="b"/>
            <a:pathLst>
              <a:path w="332104" h="487045">
                <a:moveTo>
                  <a:pt x="90023" y="339137"/>
                </a:moveTo>
                <a:lnTo>
                  <a:pt x="102659" y="375693"/>
                </a:lnTo>
                <a:lnTo>
                  <a:pt x="146664" y="397413"/>
                </a:lnTo>
                <a:lnTo>
                  <a:pt x="161438" y="398314"/>
                </a:lnTo>
                <a:lnTo>
                  <a:pt x="177332" y="397067"/>
                </a:lnTo>
                <a:lnTo>
                  <a:pt x="214580" y="378365"/>
                </a:lnTo>
                <a:lnTo>
                  <a:pt x="233345" y="341086"/>
                </a:lnTo>
                <a:lnTo>
                  <a:pt x="234864" y="325391"/>
                </a:lnTo>
                <a:lnTo>
                  <a:pt x="233796" y="311707"/>
                </a:lnTo>
                <a:lnTo>
                  <a:pt x="215114" y="271463"/>
                </a:lnTo>
                <a:lnTo>
                  <a:pt x="179312" y="250434"/>
                </a:lnTo>
                <a:lnTo>
                  <a:pt x="134531" y="245059"/>
                </a:lnTo>
                <a:lnTo>
                  <a:pt x="122880" y="245635"/>
                </a:lnTo>
                <a:lnTo>
                  <a:pt x="111229" y="246819"/>
                </a:lnTo>
                <a:lnTo>
                  <a:pt x="99578" y="248611"/>
                </a:lnTo>
                <a:lnTo>
                  <a:pt x="99578" y="234194"/>
                </a:lnTo>
                <a:lnTo>
                  <a:pt x="188093" y="81641"/>
                </a:lnTo>
                <a:lnTo>
                  <a:pt x="18608" y="81641"/>
                </a:lnTo>
                <a:lnTo>
                  <a:pt x="18608" y="0"/>
                </a:lnTo>
                <a:lnTo>
                  <a:pt x="324049" y="0"/>
                </a:lnTo>
                <a:lnTo>
                  <a:pt x="324049" y="14417"/>
                </a:lnTo>
                <a:lnTo>
                  <a:pt x="219777" y="181890"/>
                </a:lnTo>
                <a:lnTo>
                  <a:pt x="238112" y="185934"/>
                </a:lnTo>
                <a:lnTo>
                  <a:pt x="282810" y="209383"/>
                </a:lnTo>
                <a:lnTo>
                  <a:pt x="312765" y="246411"/>
                </a:lnTo>
                <a:lnTo>
                  <a:pt x="328576" y="292030"/>
                </a:lnTo>
                <a:lnTo>
                  <a:pt x="331593" y="324720"/>
                </a:lnTo>
                <a:lnTo>
                  <a:pt x="330367" y="345675"/>
                </a:lnTo>
                <a:lnTo>
                  <a:pt x="320560" y="385574"/>
                </a:lnTo>
                <a:lnTo>
                  <a:pt x="301103" y="422140"/>
                </a:lnTo>
                <a:lnTo>
                  <a:pt x="272437" y="451980"/>
                </a:lnTo>
                <a:lnTo>
                  <a:pt x="234760" y="474098"/>
                </a:lnTo>
                <a:lnTo>
                  <a:pt x="188826" y="485414"/>
                </a:lnTo>
                <a:lnTo>
                  <a:pt x="162779" y="486829"/>
                </a:lnTo>
                <a:lnTo>
                  <a:pt x="140985" y="485739"/>
                </a:lnTo>
                <a:lnTo>
                  <a:pt x="100416" y="477022"/>
                </a:lnTo>
                <a:lnTo>
                  <a:pt x="64374" y="459618"/>
                </a:lnTo>
                <a:lnTo>
                  <a:pt x="35372" y="434221"/>
                </a:lnTo>
                <a:lnTo>
                  <a:pt x="14050" y="401122"/>
                </a:lnTo>
                <a:lnTo>
                  <a:pt x="2231" y="361391"/>
                </a:lnTo>
                <a:lnTo>
                  <a:pt x="0" y="339137"/>
                </a:lnTo>
                <a:lnTo>
                  <a:pt x="90023" y="339137"/>
                </a:lnTo>
                <a:close/>
              </a:path>
            </a:pathLst>
          </a:custGeom>
          <a:ln w="81541">
            <a:solidFill>
              <a:srgbClr val="2B2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11616" y="5006236"/>
            <a:ext cx="422909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70" dirty="0">
                <a:solidFill>
                  <a:srgbClr val="013A5C"/>
                </a:solidFill>
                <a:latin typeface="Arial"/>
                <a:cs typeface="Arial"/>
              </a:rPr>
              <a:t>3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18288000" cy="10030963"/>
            <a:chOff x="0" y="0"/>
            <a:chExt cx="18288000" cy="10030963"/>
          </a:xfrm>
        </p:grpSpPr>
        <p:sp>
          <p:nvSpPr>
            <p:cNvPr id="27" name="object 27"/>
            <p:cNvSpPr/>
            <p:nvPr/>
          </p:nvSpPr>
          <p:spPr>
            <a:xfrm>
              <a:off x="0" y="0"/>
              <a:ext cx="18288000" cy="1202055"/>
            </a:xfrm>
            <a:custGeom>
              <a:avLst/>
              <a:gdLst/>
              <a:ahLst/>
              <a:cxnLst/>
              <a:rect l="l" t="t" r="r" b="b"/>
              <a:pathLst>
                <a:path w="18288000" h="1202055">
                  <a:moveTo>
                    <a:pt x="18287999" y="1201768"/>
                  </a:moveTo>
                  <a:lnTo>
                    <a:pt x="0" y="120176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20176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19371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9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8593" y="6728963"/>
              <a:ext cx="5005398" cy="3302000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622356" y="2179819"/>
            <a:ext cx="561848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spc="150" dirty="0">
                <a:solidFill>
                  <a:srgbClr val="525886"/>
                </a:solidFill>
              </a:rPr>
              <a:t>Un poco </a:t>
            </a:r>
            <a:r>
              <a:rPr lang="en-US" sz="6600" spc="150" dirty="0" err="1">
                <a:solidFill>
                  <a:srgbClr val="525886"/>
                </a:solidFill>
              </a:rPr>
              <a:t>sobre</a:t>
            </a:r>
            <a:r>
              <a:rPr lang="en-US" sz="6600" spc="150" dirty="0">
                <a:solidFill>
                  <a:srgbClr val="525886"/>
                </a:solidFill>
              </a:rPr>
              <a:t> la </a:t>
            </a:r>
            <a:r>
              <a:rPr lang="en-US" sz="6600" spc="150" dirty="0" err="1">
                <a:solidFill>
                  <a:srgbClr val="525886"/>
                </a:solidFill>
              </a:rPr>
              <a:t>presentadora</a:t>
            </a:r>
            <a:endParaRPr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5806" y="8608091"/>
            <a:ext cx="45231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900" b="1" spc="595" dirty="0" err="1">
                <a:solidFill>
                  <a:srgbClr val="2B2E45"/>
                </a:solidFill>
                <a:latin typeface="Arial"/>
                <a:cs typeface="Arial"/>
              </a:rPr>
              <a:t>Consciencia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9295" y="8634825"/>
            <a:ext cx="47694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655" dirty="0" err="1">
                <a:solidFill>
                  <a:srgbClr val="2B2E45"/>
                </a:solidFill>
                <a:latin typeface="Arial"/>
                <a:cs typeface="Arial"/>
              </a:rPr>
              <a:t>Metacognición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5970" y="8623395"/>
            <a:ext cx="48355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590" dirty="0" err="1">
                <a:solidFill>
                  <a:srgbClr val="2B2E45"/>
                </a:solidFill>
                <a:latin typeface="Arial"/>
                <a:cs typeface="Arial"/>
              </a:rPr>
              <a:t>Entrenamiento</a:t>
            </a:r>
            <a:r>
              <a:rPr lang="en-US" sz="2800" b="1" spc="590" dirty="0">
                <a:solidFill>
                  <a:srgbClr val="2B2E45"/>
                </a:solidFill>
                <a:latin typeface="Arial"/>
                <a:cs typeface="Arial"/>
              </a:rPr>
              <a:t> cerebral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FC128-171A-8D94-E82D-9EE5157984EF}"/>
              </a:ext>
            </a:extLst>
          </p:cNvPr>
          <p:cNvSpPr txBox="1"/>
          <p:nvPr/>
        </p:nvSpPr>
        <p:spPr>
          <a:xfrm>
            <a:off x="8839200" y="2247900"/>
            <a:ext cx="4463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highlight>
                  <a:srgbClr val="FFFF00"/>
                </a:highlight>
              </a:rPr>
              <a:t>Estrategias para mejorar</a:t>
            </a:r>
          </a:p>
          <a:p>
            <a:r>
              <a:rPr lang="es-ES" sz="4000" dirty="0">
                <a:highlight>
                  <a:srgbClr val="FFFF00"/>
                </a:highlight>
              </a:rPr>
              <a:t>Función Ejecutiva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2900"/>
            <a:ext cx="18288000" cy="10287348"/>
            <a:chOff x="0" y="0"/>
            <a:chExt cx="18288000" cy="10287348"/>
          </a:xfrm>
        </p:grpSpPr>
        <p:sp>
          <p:nvSpPr>
            <p:cNvPr id="3" name="object 3"/>
            <p:cNvSpPr/>
            <p:nvPr/>
          </p:nvSpPr>
          <p:spPr>
            <a:xfrm>
              <a:off x="0" y="1201768"/>
              <a:ext cx="18288000" cy="9085580"/>
            </a:xfrm>
            <a:custGeom>
              <a:avLst/>
              <a:gdLst/>
              <a:ahLst/>
              <a:cxnLst/>
              <a:rect l="l" t="t" r="r" b="b"/>
              <a:pathLst>
                <a:path w="18288000" h="9085580">
                  <a:moveTo>
                    <a:pt x="0" y="9085230"/>
                  </a:moveTo>
                  <a:lnTo>
                    <a:pt x="18287998" y="9085230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81144" y="1883723"/>
              <a:ext cx="8082915" cy="8394700"/>
            </a:xfrm>
            <a:custGeom>
              <a:avLst/>
              <a:gdLst/>
              <a:ahLst/>
              <a:cxnLst/>
              <a:rect l="l" t="t" r="r" b="b"/>
              <a:pathLst>
                <a:path w="8082915" h="8394700">
                  <a:moveTo>
                    <a:pt x="8082818" y="8394313"/>
                  </a:moveTo>
                  <a:lnTo>
                    <a:pt x="0" y="8394313"/>
                  </a:lnTo>
                  <a:lnTo>
                    <a:pt x="0" y="8355772"/>
                  </a:lnTo>
                  <a:lnTo>
                    <a:pt x="8044276" y="8355772"/>
                  </a:lnTo>
                  <a:lnTo>
                    <a:pt x="8044276" y="0"/>
                  </a:lnTo>
                  <a:lnTo>
                    <a:pt x="8082818" y="38540"/>
                  </a:lnTo>
                  <a:lnTo>
                    <a:pt x="8082818" y="8394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0195" y="1684744"/>
              <a:ext cx="8101330" cy="8545830"/>
            </a:xfrm>
            <a:custGeom>
              <a:avLst/>
              <a:gdLst/>
              <a:ahLst/>
              <a:cxnLst/>
              <a:rect l="l" t="t" r="r" b="b"/>
              <a:pathLst>
                <a:path w="8101329" h="8545830">
                  <a:moveTo>
                    <a:pt x="8099850" y="8545787"/>
                  </a:moveTo>
                  <a:lnTo>
                    <a:pt x="0" y="8545787"/>
                  </a:lnTo>
                  <a:lnTo>
                    <a:pt x="0" y="896"/>
                  </a:lnTo>
                  <a:lnTo>
                    <a:pt x="7909832" y="0"/>
                  </a:lnTo>
                  <a:lnTo>
                    <a:pt x="8100745" y="188223"/>
                  </a:lnTo>
                  <a:lnTo>
                    <a:pt x="8099850" y="8545787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5713" y="1676678"/>
              <a:ext cx="8157209" cy="8610600"/>
            </a:xfrm>
            <a:custGeom>
              <a:avLst/>
              <a:gdLst/>
              <a:ahLst/>
              <a:cxnLst/>
              <a:rect l="l" t="t" r="r" b="b"/>
              <a:pathLst>
                <a:path w="8157209" h="8610600">
                  <a:moveTo>
                    <a:pt x="8109706" y="8562817"/>
                  </a:moveTo>
                  <a:lnTo>
                    <a:pt x="0" y="8562817"/>
                  </a:lnTo>
                  <a:lnTo>
                    <a:pt x="0" y="0"/>
                  </a:lnTo>
                  <a:lnTo>
                    <a:pt x="7915210" y="0"/>
                  </a:lnTo>
                  <a:lnTo>
                    <a:pt x="7924173" y="8962"/>
                  </a:lnTo>
                  <a:lnTo>
                    <a:pt x="8963" y="8962"/>
                  </a:lnTo>
                  <a:lnTo>
                    <a:pt x="8963" y="8553854"/>
                  </a:lnTo>
                  <a:lnTo>
                    <a:pt x="8109706" y="8553854"/>
                  </a:lnTo>
                  <a:lnTo>
                    <a:pt x="8109706" y="8562817"/>
                  </a:lnTo>
                  <a:close/>
                </a:path>
                <a:path w="8157209" h="8610600">
                  <a:moveTo>
                    <a:pt x="8109706" y="8553854"/>
                  </a:moveTo>
                  <a:lnTo>
                    <a:pt x="8100744" y="8553854"/>
                  </a:lnTo>
                  <a:lnTo>
                    <a:pt x="8100744" y="200771"/>
                  </a:lnTo>
                  <a:lnTo>
                    <a:pt x="7910729" y="200771"/>
                  </a:lnTo>
                  <a:lnTo>
                    <a:pt x="7908937" y="198978"/>
                  </a:lnTo>
                  <a:lnTo>
                    <a:pt x="7908937" y="8962"/>
                  </a:lnTo>
                  <a:lnTo>
                    <a:pt x="7924173" y="8962"/>
                  </a:lnTo>
                  <a:lnTo>
                    <a:pt x="7930447" y="15237"/>
                  </a:lnTo>
                  <a:lnTo>
                    <a:pt x="7917899" y="15237"/>
                  </a:lnTo>
                  <a:lnTo>
                    <a:pt x="7917899" y="190911"/>
                  </a:lnTo>
                  <a:lnTo>
                    <a:pt x="8106121" y="190911"/>
                  </a:lnTo>
                  <a:lnTo>
                    <a:pt x="8122255" y="207045"/>
                  </a:lnTo>
                  <a:lnTo>
                    <a:pt x="8109706" y="207045"/>
                  </a:lnTo>
                  <a:lnTo>
                    <a:pt x="8109706" y="8553854"/>
                  </a:lnTo>
                  <a:close/>
                </a:path>
                <a:path w="8157209" h="8610600">
                  <a:moveTo>
                    <a:pt x="8106121" y="190911"/>
                  </a:moveTo>
                  <a:lnTo>
                    <a:pt x="8094469" y="190911"/>
                  </a:lnTo>
                  <a:lnTo>
                    <a:pt x="8006632" y="103074"/>
                  </a:lnTo>
                  <a:lnTo>
                    <a:pt x="7917899" y="15237"/>
                  </a:lnTo>
                  <a:lnTo>
                    <a:pt x="7930447" y="15237"/>
                  </a:lnTo>
                  <a:lnTo>
                    <a:pt x="8106121" y="190911"/>
                  </a:lnTo>
                  <a:close/>
                </a:path>
                <a:path w="8157209" h="8610600">
                  <a:moveTo>
                    <a:pt x="8157211" y="8601358"/>
                  </a:moveTo>
                  <a:lnTo>
                    <a:pt x="8148248" y="8601358"/>
                  </a:lnTo>
                  <a:lnTo>
                    <a:pt x="8148248" y="245586"/>
                  </a:lnTo>
                  <a:lnTo>
                    <a:pt x="8109706" y="207045"/>
                  </a:lnTo>
                  <a:lnTo>
                    <a:pt x="8122255" y="207045"/>
                  </a:lnTo>
                  <a:lnTo>
                    <a:pt x="8157211" y="242000"/>
                  </a:lnTo>
                  <a:lnTo>
                    <a:pt x="8157211" y="8601358"/>
                  </a:lnTo>
                  <a:close/>
                </a:path>
                <a:path w="8157209" h="8610600">
                  <a:moveTo>
                    <a:pt x="8157211" y="8610321"/>
                  </a:moveTo>
                  <a:lnTo>
                    <a:pt x="56466" y="8610321"/>
                  </a:lnTo>
                  <a:lnTo>
                    <a:pt x="56466" y="8562817"/>
                  </a:lnTo>
                  <a:lnTo>
                    <a:pt x="65430" y="8562817"/>
                  </a:lnTo>
                  <a:lnTo>
                    <a:pt x="65430" y="8601358"/>
                  </a:lnTo>
                  <a:lnTo>
                    <a:pt x="8157211" y="8601358"/>
                  </a:lnTo>
                  <a:lnTo>
                    <a:pt x="8157211" y="8610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01768"/>
              <a:ext cx="681990" cy="9085580"/>
            </a:xfrm>
            <a:custGeom>
              <a:avLst/>
              <a:gdLst/>
              <a:ahLst/>
              <a:cxnLst/>
              <a:rect l="l" t="t" r="r" b="b"/>
              <a:pathLst>
                <a:path w="681990" h="9085580">
                  <a:moveTo>
                    <a:pt x="0" y="9085230"/>
                  </a:moveTo>
                  <a:lnTo>
                    <a:pt x="681516" y="9085230"/>
                  </a:lnTo>
                  <a:lnTo>
                    <a:pt x="681516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460" y="1201768"/>
              <a:ext cx="16510" cy="9085580"/>
            </a:xfrm>
            <a:custGeom>
              <a:avLst/>
              <a:gdLst/>
              <a:ahLst/>
              <a:cxnLst/>
              <a:rect l="l" t="t" r="r" b="b"/>
              <a:pathLst>
                <a:path w="16509" h="9085580">
                  <a:moveTo>
                    <a:pt x="0" y="9085230"/>
                  </a:moveTo>
                  <a:lnTo>
                    <a:pt x="16111" y="9085230"/>
                  </a:lnTo>
                  <a:lnTo>
                    <a:pt x="16111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222" y="1277822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38" y="8428342"/>
                  </a:moveTo>
                  <a:lnTo>
                    <a:pt x="0" y="8428342"/>
                  </a:lnTo>
                  <a:lnTo>
                    <a:pt x="165519" y="8715019"/>
                  </a:lnTo>
                  <a:lnTo>
                    <a:pt x="331038" y="8428342"/>
                  </a:lnTo>
                  <a:close/>
                </a:path>
                <a:path w="331470" h="8715375">
                  <a:moveTo>
                    <a:pt x="331076" y="4956822"/>
                  </a:moveTo>
                  <a:lnTo>
                    <a:pt x="38" y="4956822"/>
                  </a:lnTo>
                  <a:lnTo>
                    <a:pt x="38" y="8043431"/>
                  </a:lnTo>
                  <a:lnTo>
                    <a:pt x="331076" y="8043431"/>
                  </a:lnTo>
                  <a:lnTo>
                    <a:pt x="331076" y="4956822"/>
                  </a:lnTo>
                  <a:close/>
                </a:path>
                <a:path w="331470" h="8715375">
                  <a:moveTo>
                    <a:pt x="331076" y="286677"/>
                  </a:moveTo>
                  <a:lnTo>
                    <a:pt x="165557" y="0"/>
                  </a:lnTo>
                  <a:lnTo>
                    <a:pt x="38" y="286677"/>
                  </a:lnTo>
                  <a:lnTo>
                    <a:pt x="331076" y="286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8288000" cy="1202055"/>
            </a:xfrm>
            <a:custGeom>
              <a:avLst/>
              <a:gdLst/>
              <a:ahLst/>
              <a:cxnLst/>
              <a:rect l="l" t="t" r="r" b="b"/>
              <a:pathLst>
                <a:path w="18288000" h="1202055">
                  <a:moveTo>
                    <a:pt x="18287999" y="1201768"/>
                  </a:moveTo>
                  <a:lnTo>
                    <a:pt x="0" y="120176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20176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19371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9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75656" y="9506737"/>
              <a:ext cx="4337685" cy="714375"/>
            </a:xfrm>
            <a:custGeom>
              <a:avLst/>
              <a:gdLst/>
              <a:ahLst/>
              <a:cxnLst/>
              <a:rect l="l" t="t" r="r" b="b"/>
              <a:pathLst>
                <a:path w="4337685" h="714375">
                  <a:moveTo>
                    <a:pt x="399288" y="685469"/>
                  </a:moveTo>
                  <a:lnTo>
                    <a:pt x="343636" y="638924"/>
                  </a:lnTo>
                  <a:lnTo>
                    <a:pt x="292442" y="589965"/>
                  </a:lnTo>
                  <a:lnTo>
                    <a:pt x="245999" y="540308"/>
                  </a:lnTo>
                  <a:lnTo>
                    <a:pt x="204660" y="491655"/>
                  </a:lnTo>
                  <a:lnTo>
                    <a:pt x="168732" y="445719"/>
                  </a:lnTo>
                  <a:lnTo>
                    <a:pt x="138557" y="404202"/>
                  </a:lnTo>
                  <a:lnTo>
                    <a:pt x="114427" y="368795"/>
                  </a:lnTo>
                  <a:lnTo>
                    <a:pt x="81673" y="316382"/>
                  </a:lnTo>
                  <a:lnTo>
                    <a:pt x="63627" y="326428"/>
                  </a:lnTo>
                  <a:lnTo>
                    <a:pt x="79971" y="353428"/>
                  </a:lnTo>
                  <a:lnTo>
                    <a:pt x="92125" y="372364"/>
                  </a:lnTo>
                  <a:lnTo>
                    <a:pt x="49657" y="353999"/>
                  </a:lnTo>
                  <a:lnTo>
                    <a:pt x="17462" y="353110"/>
                  </a:lnTo>
                  <a:lnTo>
                    <a:pt x="0" y="364261"/>
                  </a:lnTo>
                  <a:lnTo>
                    <a:pt x="1701" y="382003"/>
                  </a:lnTo>
                  <a:lnTo>
                    <a:pt x="20078" y="393649"/>
                  </a:lnTo>
                  <a:lnTo>
                    <a:pt x="49961" y="399173"/>
                  </a:lnTo>
                  <a:lnTo>
                    <a:pt x="83045" y="400634"/>
                  </a:lnTo>
                  <a:lnTo>
                    <a:pt x="110985" y="400050"/>
                  </a:lnTo>
                  <a:lnTo>
                    <a:pt x="142976" y="445160"/>
                  </a:lnTo>
                  <a:lnTo>
                    <a:pt x="125349" y="436333"/>
                  </a:lnTo>
                  <a:lnTo>
                    <a:pt x="120421" y="434492"/>
                  </a:lnTo>
                  <a:lnTo>
                    <a:pt x="75298" y="425335"/>
                  </a:lnTo>
                  <a:lnTo>
                    <a:pt x="43662" y="431190"/>
                  </a:lnTo>
                  <a:lnTo>
                    <a:pt x="28816" y="445770"/>
                  </a:lnTo>
                  <a:lnTo>
                    <a:pt x="34099" y="462788"/>
                  </a:lnTo>
                  <a:lnTo>
                    <a:pt x="56565" y="470204"/>
                  </a:lnTo>
                  <a:lnTo>
                    <a:pt x="90081" y="468604"/>
                  </a:lnTo>
                  <a:lnTo>
                    <a:pt x="124815" y="462356"/>
                  </a:lnTo>
                  <a:lnTo>
                    <a:pt x="150977" y="455815"/>
                  </a:lnTo>
                  <a:lnTo>
                    <a:pt x="180632" y="494830"/>
                  </a:lnTo>
                  <a:lnTo>
                    <a:pt x="211632" y="532561"/>
                  </a:lnTo>
                  <a:lnTo>
                    <a:pt x="243967" y="568998"/>
                  </a:lnTo>
                  <a:lnTo>
                    <a:pt x="277660" y="604151"/>
                  </a:lnTo>
                  <a:lnTo>
                    <a:pt x="312686" y="638009"/>
                  </a:lnTo>
                  <a:lnTo>
                    <a:pt x="349059" y="670585"/>
                  </a:lnTo>
                  <a:lnTo>
                    <a:pt x="386778" y="701878"/>
                  </a:lnTo>
                  <a:lnTo>
                    <a:pt x="399288" y="685469"/>
                  </a:lnTo>
                  <a:close/>
                </a:path>
                <a:path w="4337685" h="714375">
                  <a:moveTo>
                    <a:pt x="556348" y="678700"/>
                  </a:moveTo>
                  <a:lnTo>
                    <a:pt x="527926" y="665594"/>
                  </a:lnTo>
                  <a:lnTo>
                    <a:pt x="501357" y="649693"/>
                  </a:lnTo>
                  <a:lnTo>
                    <a:pt x="476656" y="631037"/>
                  </a:lnTo>
                  <a:lnTo>
                    <a:pt x="453834" y="609600"/>
                  </a:lnTo>
                  <a:lnTo>
                    <a:pt x="464883" y="580161"/>
                  </a:lnTo>
                  <a:lnTo>
                    <a:pt x="474878" y="550392"/>
                  </a:lnTo>
                  <a:lnTo>
                    <a:pt x="483844" y="520293"/>
                  </a:lnTo>
                  <a:lnTo>
                    <a:pt x="491769" y="489851"/>
                  </a:lnTo>
                  <a:lnTo>
                    <a:pt x="493814" y="458876"/>
                  </a:lnTo>
                  <a:lnTo>
                    <a:pt x="487095" y="440880"/>
                  </a:lnTo>
                  <a:lnTo>
                    <a:pt x="475843" y="431990"/>
                  </a:lnTo>
                  <a:lnTo>
                    <a:pt x="464286" y="428345"/>
                  </a:lnTo>
                  <a:lnTo>
                    <a:pt x="450888" y="430047"/>
                  </a:lnTo>
                  <a:lnTo>
                    <a:pt x="434276" y="440931"/>
                  </a:lnTo>
                  <a:lnTo>
                    <a:pt x="418934" y="462686"/>
                  </a:lnTo>
                  <a:lnTo>
                    <a:pt x="409333" y="497039"/>
                  </a:lnTo>
                  <a:lnTo>
                    <a:pt x="409917" y="519836"/>
                  </a:lnTo>
                  <a:lnTo>
                    <a:pt x="413537" y="541934"/>
                  </a:lnTo>
                  <a:lnTo>
                    <a:pt x="420179" y="563308"/>
                  </a:lnTo>
                  <a:lnTo>
                    <a:pt x="429844" y="583971"/>
                  </a:lnTo>
                  <a:lnTo>
                    <a:pt x="397941" y="542188"/>
                  </a:lnTo>
                  <a:lnTo>
                    <a:pt x="368922" y="498741"/>
                  </a:lnTo>
                  <a:lnTo>
                    <a:pt x="342747" y="453631"/>
                  </a:lnTo>
                  <a:lnTo>
                    <a:pt x="319455" y="406857"/>
                  </a:lnTo>
                  <a:lnTo>
                    <a:pt x="299021" y="358419"/>
                  </a:lnTo>
                  <a:lnTo>
                    <a:pt x="278511" y="365594"/>
                  </a:lnTo>
                  <a:lnTo>
                    <a:pt x="294652" y="404723"/>
                  </a:lnTo>
                  <a:lnTo>
                    <a:pt x="312559" y="442709"/>
                  </a:lnTo>
                  <a:lnTo>
                    <a:pt x="336854" y="488111"/>
                  </a:lnTo>
                  <a:lnTo>
                    <a:pt x="367398" y="537248"/>
                  </a:lnTo>
                  <a:lnTo>
                    <a:pt x="404063" y="586486"/>
                  </a:lnTo>
                  <a:lnTo>
                    <a:pt x="446709" y="632155"/>
                  </a:lnTo>
                  <a:lnTo>
                    <a:pt x="495185" y="670610"/>
                  </a:lnTo>
                  <a:lnTo>
                    <a:pt x="549389" y="698182"/>
                  </a:lnTo>
                  <a:lnTo>
                    <a:pt x="556348" y="678700"/>
                  </a:lnTo>
                  <a:close/>
                </a:path>
                <a:path w="4337685" h="714375">
                  <a:moveTo>
                    <a:pt x="2031060" y="366826"/>
                  </a:moveTo>
                  <a:lnTo>
                    <a:pt x="2011172" y="359041"/>
                  </a:lnTo>
                  <a:lnTo>
                    <a:pt x="1990775" y="407492"/>
                  </a:lnTo>
                  <a:lnTo>
                    <a:pt x="1967496" y="454279"/>
                  </a:lnTo>
                  <a:lnTo>
                    <a:pt x="1941334" y="499389"/>
                  </a:lnTo>
                  <a:lnTo>
                    <a:pt x="1912289" y="542823"/>
                  </a:lnTo>
                  <a:lnTo>
                    <a:pt x="1880349" y="584593"/>
                  </a:lnTo>
                  <a:lnTo>
                    <a:pt x="1890090" y="563943"/>
                  </a:lnTo>
                  <a:lnTo>
                    <a:pt x="1896745" y="542569"/>
                  </a:lnTo>
                  <a:lnTo>
                    <a:pt x="1900339" y="520471"/>
                  </a:lnTo>
                  <a:lnTo>
                    <a:pt x="1900847" y="497649"/>
                  </a:lnTo>
                  <a:lnTo>
                    <a:pt x="1891372" y="463245"/>
                  </a:lnTo>
                  <a:lnTo>
                    <a:pt x="1876069" y="441388"/>
                  </a:lnTo>
                  <a:lnTo>
                    <a:pt x="1859419" y="430491"/>
                  </a:lnTo>
                  <a:lnTo>
                    <a:pt x="1845894" y="428955"/>
                  </a:lnTo>
                  <a:lnTo>
                    <a:pt x="1834286" y="432828"/>
                  </a:lnTo>
                  <a:lnTo>
                    <a:pt x="1823085" y="441794"/>
                  </a:lnTo>
                  <a:lnTo>
                    <a:pt x="1816430" y="459727"/>
                  </a:lnTo>
                  <a:lnTo>
                    <a:pt x="1818424" y="490474"/>
                  </a:lnTo>
                  <a:lnTo>
                    <a:pt x="1826221" y="521030"/>
                  </a:lnTo>
                  <a:lnTo>
                    <a:pt x="1835048" y="551281"/>
                  </a:lnTo>
                  <a:lnTo>
                    <a:pt x="1844890" y="581215"/>
                  </a:lnTo>
                  <a:lnTo>
                    <a:pt x="1855736" y="610831"/>
                  </a:lnTo>
                  <a:lnTo>
                    <a:pt x="1832927" y="632294"/>
                  </a:lnTo>
                  <a:lnTo>
                    <a:pt x="1808238" y="650963"/>
                  </a:lnTo>
                  <a:lnTo>
                    <a:pt x="1781670" y="666851"/>
                  </a:lnTo>
                  <a:lnTo>
                    <a:pt x="1753222" y="679932"/>
                  </a:lnTo>
                  <a:lnTo>
                    <a:pt x="1760397" y="699414"/>
                  </a:lnTo>
                  <a:lnTo>
                    <a:pt x="1814525" y="671842"/>
                  </a:lnTo>
                  <a:lnTo>
                    <a:pt x="1862963" y="633387"/>
                  </a:lnTo>
                  <a:lnTo>
                    <a:pt x="1905571" y="587717"/>
                  </a:lnTo>
                  <a:lnTo>
                    <a:pt x="1942198" y="538480"/>
                  </a:lnTo>
                  <a:lnTo>
                    <a:pt x="1972729" y="489331"/>
                  </a:lnTo>
                  <a:lnTo>
                    <a:pt x="1997024" y="443941"/>
                  </a:lnTo>
                  <a:lnTo>
                    <a:pt x="2014931" y="405955"/>
                  </a:lnTo>
                  <a:lnTo>
                    <a:pt x="2026323" y="379031"/>
                  </a:lnTo>
                  <a:lnTo>
                    <a:pt x="2031060" y="366826"/>
                  </a:lnTo>
                  <a:close/>
                </a:path>
                <a:path w="4337685" h="714375">
                  <a:moveTo>
                    <a:pt x="2311273" y="363131"/>
                  </a:moveTo>
                  <a:lnTo>
                    <a:pt x="2293416" y="352348"/>
                  </a:lnTo>
                  <a:lnTo>
                    <a:pt x="2261108" y="353364"/>
                  </a:lnTo>
                  <a:lnTo>
                    <a:pt x="2218880" y="371754"/>
                  </a:lnTo>
                  <a:lnTo>
                    <a:pt x="2247176" y="325818"/>
                  </a:lnTo>
                  <a:lnTo>
                    <a:pt x="2229129" y="315772"/>
                  </a:lnTo>
                  <a:lnTo>
                    <a:pt x="2214143" y="340601"/>
                  </a:lnTo>
                  <a:lnTo>
                    <a:pt x="2196439" y="368147"/>
                  </a:lnTo>
                  <a:lnTo>
                    <a:pt x="2172360" y="403504"/>
                  </a:lnTo>
                  <a:lnTo>
                    <a:pt x="2142248" y="444957"/>
                  </a:lnTo>
                  <a:lnTo>
                    <a:pt x="2106409" y="490778"/>
                  </a:lnTo>
                  <a:lnTo>
                    <a:pt x="2065172" y="539267"/>
                  </a:lnTo>
                  <a:lnTo>
                    <a:pt x="2018868" y="588721"/>
                  </a:lnTo>
                  <a:lnTo>
                    <a:pt x="1967814" y="637413"/>
                  </a:lnTo>
                  <a:lnTo>
                    <a:pt x="1912340" y="683628"/>
                  </a:lnTo>
                  <a:lnTo>
                    <a:pt x="1925053" y="700036"/>
                  </a:lnTo>
                  <a:lnTo>
                    <a:pt x="1962721" y="668705"/>
                  </a:lnTo>
                  <a:lnTo>
                    <a:pt x="1999068" y="636104"/>
                  </a:lnTo>
                  <a:lnTo>
                    <a:pt x="2034095" y="602234"/>
                  </a:lnTo>
                  <a:lnTo>
                    <a:pt x="2067775" y="567080"/>
                  </a:lnTo>
                  <a:lnTo>
                    <a:pt x="2100135" y="530656"/>
                  </a:lnTo>
                  <a:lnTo>
                    <a:pt x="2131161" y="492950"/>
                  </a:lnTo>
                  <a:lnTo>
                    <a:pt x="2160854" y="453974"/>
                  </a:lnTo>
                  <a:lnTo>
                    <a:pt x="2186927" y="460425"/>
                  </a:lnTo>
                  <a:lnTo>
                    <a:pt x="2221674" y="466686"/>
                  </a:lnTo>
                  <a:lnTo>
                    <a:pt x="2255228" y="468337"/>
                  </a:lnTo>
                  <a:lnTo>
                    <a:pt x="2277732" y="460946"/>
                  </a:lnTo>
                  <a:lnTo>
                    <a:pt x="2282977" y="443928"/>
                  </a:lnTo>
                  <a:lnTo>
                    <a:pt x="2268067" y="429336"/>
                  </a:lnTo>
                  <a:lnTo>
                    <a:pt x="2236355" y="423494"/>
                  </a:lnTo>
                  <a:lnTo>
                    <a:pt x="2191194" y="432650"/>
                  </a:lnTo>
                  <a:lnTo>
                    <a:pt x="2186482" y="434492"/>
                  </a:lnTo>
                  <a:lnTo>
                    <a:pt x="2168855" y="443306"/>
                  </a:lnTo>
                  <a:lnTo>
                    <a:pt x="2200833" y="398195"/>
                  </a:lnTo>
                  <a:lnTo>
                    <a:pt x="2228786" y="398665"/>
                  </a:lnTo>
                  <a:lnTo>
                    <a:pt x="2261870" y="397014"/>
                  </a:lnTo>
                  <a:lnTo>
                    <a:pt x="2291753" y="391452"/>
                  </a:lnTo>
                  <a:lnTo>
                    <a:pt x="2310130" y="380161"/>
                  </a:lnTo>
                  <a:lnTo>
                    <a:pt x="2311273" y="363131"/>
                  </a:lnTo>
                  <a:close/>
                </a:path>
                <a:path w="4337685" h="714375">
                  <a:moveTo>
                    <a:pt x="3148126" y="685584"/>
                  </a:moveTo>
                  <a:lnTo>
                    <a:pt x="3147847" y="683666"/>
                  </a:lnTo>
                  <a:lnTo>
                    <a:pt x="3147339" y="681786"/>
                  </a:lnTo>
                  <a:lnTo>
                    <a:pt x="3110839" y="540918"/>
                  </a:lnTo>
                  <a:lnTo>
                    <a:pt x="3101606" y="370319"/>
                  </a:lnTo>
                  <a:lnTo>
                    <a:pt x="2857601" y="370319"/>
                  </a:lnTo>
                  <a:lnTo>
                    <a:pt x="2866631" y="540918"/>
                  </a:lnTo>
                  <a:lnTo>
                    <a:pt x="2586736" y="686904"/>
                  </a:lnTo>
                  <a:lnTo>
                    <a:pt x="2583738" y="688365"/>
                  </a:lnTo>
                  <a:lnTo>
                    <a:pt x="2581541" y="690600"/>
                  </a:lnTo>
                  <a:lnTo>
                    <a:pt x="2578709" y="696620"/>
                  </a:lnTo>
                  <a:lnTo>
                    <a:pt x="2578404" y="699744"/>
                  </a:lnTo>
                  <a:lnTo>
                    <a:pt x="2579979" y="706221"/>
                  </a:lnTo>
                  <a:lnTo>
                    <a:pt x="2581694" y="708837"/>
                  </a:lnTo>
                  <a:lnTo>
                    <a:pt x="2586990" y="712889"/>
                  </a:lnTo>
                  <a:lnTo>
                    <a:pt x="2589974" y="713854"/>
                  </a:lnTo>
                  <a:lnTo>
                    <a:pt x="2593175" y="713765"/>
                  </a:lnTo>
                  <a:lnTo>
                    <a:pt x="2593302" y="713765"/>
                  </a:lnTo>
                  <a:lnTo>
                    <a:pt x="3124682" y="713765"/>
                  </a:lnTo>
                  <a:lnTo>
                    <a:pt x="3126613" y="713549"/>
                  </a:lnTo>
                  <a:lnTo>
                    <a:pt x="3148088" y="691413"/>
                  </a:lnTo>
                  <a:lnTo>
                    <a:pt x="3148126" y="685584"/>
                  </a:lnTo>
                  <a:close/>
                </a:path>
                <a:path w="4337685" h="714375">
                  <a:moveTo>
                    <a:pt x="4337177" y="255041"/>
                  </a:moveTo>
                  <a:lnTo>
                    <a:pt x="4336542" y="251256"/>
                  </a:lnTo>
                  <a:lnTo>
                    <a:pt x="4333557" y="244005"/>
                  </a:lnTo>
                  <a:lnTo>
                    <a:pt x="4331347" y="240880"/>
                  </a:lnTo>
                  <a:lnTo>
                    <a:pt x="4328414" y="238264"/>
                  </a:lnTo>
                  <a:lnTo>
                    <a:pt x="4221785" y="139230"/>
                  </a:lnTo>
                  <a:lnTo>
                    <a:pt x="4122547" y="0"/>
                  </a:lnTo>
                  <a:lnTo>
                    <a:pt x="3917492" y="130606"/>
                  </a:lnTo>
                  <a:lnTo>
                    <a:pt x="4016540" y="269836"/>
                  </a:lnTo>
                  <a:lnTo>
                    <a:pt x="3858234" y="542963"/>
                  </a:lnTo>
                  <a:lnTo>
                    <a:pt x="3856240" y="545858"/>
                  </a:lnTo>
                  <a:lnTo>
                    <a:pt x="3855428" y="549046"/>
                  </a:lnTo>
                  <a:lnTo>
                    <a:pt x="3856190" y="556031"/>
                  </a:lnTo>
                  <a:lnTo>
                    <a:pt x="3857663" y="558977"/>
                  </a:lnTo>
                  <a:lnTo>
                    <a:pt x="3862819" y="563765"/>
                  </a:lnTo>
                  <a:lnTo>
                    <a:pt x="3865854" y="565023"/>
                  </a:lnTo>
                  <a:lnTo>
                    <a:pt x="3872877" y="565277"/>
                  </a:lnTo>
                  <a:lnTo>
                    <a:pt x="3876002" y="564235"/>
                  </a:lnTo>
                  <a:lnTo>
                    <a:pt x="3878745" y="562038"/>
                  </a:lnTo>
                  <a:lnTo>
                    <a:pt x="4325950" y="278447"/>
                  </a:lnTo>
                  <a:lnTo>
                    <a:pt x="4329176" y="276212"/>
                  </a:lnTo>
                  <a:lnTo>
                    <a:pt x="4331754" y="273392"/>
                  </a:lnTo>
                  <a:lnTo>
                    <a:pt x="4335602" y="266547"/>
                  </a:lnTo>
                  <a:lnTo>
                    <a:pt x="4336694" y="262877"/>
                  </a:lnTo>
                  <a:lnTo>
                    <a:pt x="4337177" y="255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5510" y="9974852"/>
              <a:ext cx="1323975" cy="217804"/>
            </a:xfrm>
            <a:custGeom>
              <a:avLst/>
              <a:gdLst/>
              <a:ahLst/>
              <a:cxnLst/>
              <a:rect l="l" t="t" r="r" b="b"/>
              <a:pathLst>
                <a:path w="1323975" h="217804">
                  <a:moveTo>
                    <a:pt x="1323583" y="217760"/>
                  </a:moveTo>
                  <a:lnTo>
                    <a:pt x="1112588" y="217760"/>
                  </a:lnTo>
                  <a:lnTo>
                    <a:pt x="1053125" y="0"/>
                  </a:lnTo>
                  <a:lnTo>
                    <a:pt x="1264324" y="0"/>
                  </a:lnTo>
                  <a:lnTo>
                    <a:pt x="1323583" y="217760"/>
                  </a:lnTo>
                  <a:close/>
                </a:path>
                <a:path w="1323975" h="217804">
                  <a:moveTo>
                    <a:pt x="205047" y="217760"/>
                  </a:moveTo>
                  <a:lnTo>
                    <a:pt x="0" y="217760"/>
                  </a:lnTo>
                  <a:lnTo>
                    <a:pt x="5331" y="0"/>
                  </a:lnTo>
                  <a:lnTo>
                    <a:pt x="210378" y="0"/>
                  </a:lnTo>
                  <a:lnTo>
                    <a:pt x="205047" y="217760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7702" y="9967197"/>
              <a:ext cx="1339850" cy="233679"/>
            </a:xfrm>
            <a:custGeom>
              <a:avLst/>
              <a:gdLst/>
              <a:ahLst/>
              <a:cxnLst/>
              <a:rect l="l" t="t" r="r" b="b"/>
              <a:pathLst>
                <a:path w="1339850" h="233679">
                  <a:moveTo>
                    <a:pt x="1333980" y="233057"/>
                  </a:moveTo>
                  <a:lnTo>
                    <a:pt x="1331390" y="233002"/>
                  </a:lnTo>
                  <a:lnTo>
                    <a:pt x="1118579" y="233002"/>
                  </a:lnTo>
                  <a:lnTo>
                    <a:pt x="1117035" y="232492"/>
                  </a:lnTo>
                  <a:lnTo>
                    <a:pt x="1114213" y="230356"/>
                  </a:lnTo>
                  <a:lnTo>
                    <a:pt x="1113274" y="228968"/>
                  </a:lnTo>
                  <a:lnTo>
                    <a:pt x="1052886" y="7254"/>
                  </a:lnTo>
                  <a:lnTo>
                    <a:pt x="1053296" y="4999"/>
                  </a:lnTo>
                  <a:lnTo>
                    <a:pt x="1054780" y="2939"/>
                  </a:lnTo>
                  <a:lnTo>
                    <a:pt x="1056352" y="956"/>
                  </a:lnTo>
                  <a:lnTo>
                    <a:pt x="1058403" y="0"/>
                  </a:lnTo>
                  <a:lnTo>
                    <a:pt x="1060932" y="68"/>
                  </a:lnTo>
                  <a:lnTo>
                    <a:pt x="1272131" y="68"/>
                  </a:lnTo>
                  <a:lnTo>
                    <a:pt x="1275948" y="105"/>
                  </a:lnTo>
                  <a:lnTo>
                    <a:pt x="1278408" y="1951"/>
                  </a:lnTo>
                  <a:lnTo>
                    <a:pt x="1279513" y="5604"/>
                  </a:lnTo>
                  <a:lnTo>
                    <a:pt x="1282191" y="15447"/>
                  </a:lnTo>
                  <a:lnTo>
                    <a:pt x="1071594" y="15447"/>
                  </a:lnTo>
                  <a:lnTo>
                    <a:pt x="1126342" y="217624"/>
                  </a:lnTo>
                  <a:lnTo>
                    <a:pt x="1337209" y="217624"/>
                  </a:lnTo>
                  <a:lnTo>
                    <a:pt x="1338772" y="223365"/>
                  </a:lnTo>
                  <a:lnTo>
                    <a:pt x="1339554" y="225776"/>
                  </a:lnTo>
                  <a:lnTo>
                    <a:pt x="1339144" y="227963"/>
                  </a:lnTo>
                  <a:lnTo>
                    <a:pt x="1337541" y="229927"/>
                  </a:lnTo>
                  <a:lnTo>
                    <a:pt x="1336031" y="232032"/>
                  </a:lnTo>
                  <a:lnTo>
                    <a:pt x="1334089" y="233002"/>
                  </a:lnTo>
                  <a:lnTo>
                    <a:pt x="1120396" y="233002"/>
                  </a:lnTo>
                  <a:lnTo>
                    <a:pt x="1334058" y="233018"/>
                  </a:lnTo>
                  <a:close/>
                </a:path>
                <a:path w="1339850" h="233679">
                  <a:moveTo>
                    <a:pt x="1337209" y="217624"/>
                  </a:moveTo>
                  <a:lnTo>
                    <a:pt x="1321343" y="217624"/>
                  </a:lnTo>
                  <a:lnTo>
                    <a:pt x="1266185" y="15447"/>
                  </a:lnTo>
                  <a:lnTo>
                    <a:pt x="1282191" y="15447"/>
                  </a:lnTo>
                  <a:lnTo>
                    <a:pt x="1337209" y="217624"/>
                  </a:lnTo>
                  <a:close/>
                </a:path>
                <a:path w="1339850" h="233679">
                  <a:moveTo>
                    <a:pt x="213060" y="233002"/>
                  </a:moveTo>
                  <a:lnTo>
                    <a:pt x="7602" y="233002"/>
                  </a:lnTo>
                  <a:lnTo>
                    <a:pt x="5462" y="232973"/>
                  </a:lnTo>
                  <a:lnTo>
                    <a:pt x="3617" y="232221"/>
                  </a:lnTo>
                  <a:lnTo>
                    <a:pt x="2066" y="230747"/>
                  </a:lnTo>
                  <a:lnTo>
                    <a:pt x="627" y="229181"/>
                  </a:lnTo>
                  <a:lnTo>
                    <a:pt x="0" y="227488"/>
                  </a:lnTo>
                  <a:lnTo>
                    <a:pt x="15" y="225211"/>
                  </a:lnTo>
                  <a:lnTo>
                    <a:pt x="5402" y="5395"/>
                  </a:lnTo>
                  <a:lnTo>
                    <a:pt x="6166" y="3651"/>
                  </a:lnTo>
                  <a:lnTo>
                    <a:pt x="9113" y="784"/>
                  </a:lnTo>
                  <a:lnTo>
                    <a:pt x="10877" y="68"/>
                  </a:lnTo>
                  <a:lnTo>
                    <a:pt x="220337" y="69"/>
                  </a:lnTo>
                  <a:lnTo>
                    <a:pt x="222174" y="829"/>
                  </a:lnTo>
                  <a:lnTo>
                    <a:pt x="225217" y="3872"/>
                  </a:lnTo>
                  <a:lnTo>
                    <a:pt x="225978" y="5709"/>
                  </a:lnTo>
                  <a:lnTo>
                    <a:pt x="225978" y="7861"/>
                  </a:lnTo>
                  <a:lnTo>
                    <a:pt x="225802" y="15037"/>
                  </a:lnTo>
                  <a:lnTo>
                    <a:pt x="20725" y="15037"/>
                  </a:lnTo>
                  <a:lnTo>
                    <a:pt x="15804" y="217214"/>
                  </a:lnTo>
                  <a:lnTo>
                    <a:pt x="220844" y="217214"/>
                  </a:lnTo>
                  <a:lnTo>
                    <a:pt x="220592" y="227488"/>
                  </a:lnTo>
                  <a:lnTo>
                    <a:pt x="219832" y="229257"/>
                  </a:lnTo>
                  <a:lnTo>
                    <a:pt x="216901" y="232189"/>
                  </a:lnTo>
                  <a:lnTo>
                    <a:pt x="215132" y="232949"/>
                  </a:lnTo>
                  <a:lnTo>
                    <a:pt x="213060" y="233002"/>
                  </a:lnTo>
                  <a:close/>
                </a:path>
                <a:path w="1339850" h="233679">
                  <a:moveTo>
                    <a:pt x="220844" y="217214"/>
                  </a:moveTo>
                  <a:lnTo>
                    <a:pt x="205678" y="217214"/>
                  </a:lnTo>
                  <a:lnTo>
                    <a:pt x="210599" y="15037"/>
                  </a:lnTo>
                  <a:lnTo>
                    <a:pt x="225802" y="15037"/>
                  </a:lnTo>
                  <a:lnTo>
                    <a:pt x="220844" y="217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32999" y="7704770"/>
              <a:ext cx="1427480" cy="2237740"/>
            </a:xfrm>
            <a:custGeom>
              <a:avLst/>
              <a:gdLst/>
              <a:ahLst/>
              <a:cxnLst/>
              <a:rect l="l" t="t" r="r" b="b"/>
              <a:pathLst>
                <a:path w="1427479" h="2237740">
                  <a:moveTo>
                    <a:pt x="242699" y="87593"/>
                  </a:moveTo>
                  <a:lnTo>
                    <a:pt x="223501" y="12097"/>
                  </a:lnTo>
                  <a:lnTo>
                    <a:pt x="700442" y="0"/>
                  </a:lnTo>
                  <a:lnTo>
                    <a:pt x="703554" y="11072"/>
                  </a:lnTo>
                  <a:lnTo>
                    <a:pt x="564086" y="11072"/>
                  </a:lnTo>
                  <a:lnTo>
                    <a:pt x="242699" y="87593"/>
                  </a:lnTo>
                  <a:close/>
                </a:path>
                <a:path w="1427479" h="2237740">
                  <a:moveTo>
                    <a:pt x="1166106" y="2010697"/>
                  </a:moveTo>
                  <a:lnTo>
                    <a:pt x="478991" y="1016831"/>
                  </a:lnTo>
                  <a:lnTo>
                    <a:pt x="453782" y="917695"/>
                  </a:lnTo>
                  <a:lnTo>
                    <a:pt x="521641" y="729764"/>
                  </a:lnTo>
                  <a:lnTo>
                    <a:pt x="564086" y="11072"/>
                  </a:lnTo>
                  <a:lnTo>
                    <a:pt x="703554" y="11072"/>
                  </a:lnTo>
                  <a:lnTo>
                    <a:pt x="776906" y="272075"/>
                  </a:lnTo>
                  <a:lnTo>
                    <a:pt x="823573" y="572159"/>
                  </a:lnTo>
                  <a:lnTo>
                    <a:pt x="846866" y="814843"/>
                  </a:lnTo>
                  <a:lnTo>
                    <a:pt x="853203" y="914717"/>
                  </a:lnTo>
                  <a:lnTo>
                    <a:pt x="1427336" y="1851580"/>
                  </a:lnTo>
                  <a:lnTo>
                    <a:pt x="1166106" y="2010697"/>
                  </a:lnTo>
                  <a:close/>
                </a:path>
                <a:path w="1427479" h="2237740">
                  <a:moveTo>
                    <a:pt x="391025" y="2237480"/>
                  </a:moveTo>
                  <a:lnTo>
                    <a:pt x="61514" y="2237480"/>
                  </a:lnTo>
                  <a:lnTo>
                    <a:pt x="0" y="1064812"/>
                  </a:lnTo>
                  <a:lnTo>
                    <a:pt x="133486" y="113596"/>
                  </a:lnTo>
                  <a:lnTo>
                    <a:pt x="242699" y="87593"/>
                  </a:lnTo>
                  <a:lnTo>
                    <a:pt x="453782" y="917695"/>
                  </a:lnTo>
                  <a:lnTo>
                    <a:pt x="374006" y="1138629"/>
                  </a:lnTo>
                  <a:lnTo>
                    <a:pt x="391025" y="2237480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4386" y="7697183"/>
              <a:ext cx="1443990" cy="2252345"/>
            </a:xfrm>
            <a:custGeom>
              <a:avLst/>
              <a:gdLst/>
              <a:ahLst/>
              <a:cxnLst/>
              <a:rect l="l" t="t" r="r" b="b"/>
              <a:pathLst>
                <a:path w="1443990" h="2252345">
                  <a:moveTo>
                    <a:pt x="401735" y="2252249"/>
                  </a:moveTo>
                  <a:lnTo>
                    <a:pt x="70125" y="2252243"/>
                  </a:lnTo>
                  <a:lnTo>
                    <a:pt x="0" y="1072399"/>
                  </a:lnTo>
                  <a:lnTo>
                    <a:pt x="133690" y="120157"/>
                  </a:lnTo>
                  <a:lnTo>
                    <a:pt x="134095" y="116676"/>
                  </a:lnTo>
                  <a:lnTo>
                    <a:pt x="136008" y="114557"/>
                  </a:lnTo>
                  <a:lnTo>
                    <a:pt x="139432" y="113801"/>
                  </a:lnTo>
                  <a:lnTo>
                    <a:pt x="241955" y="89400"/>
                  </a:lnTo>
                  <a:lnTo>
                    <a:pt x="224526" y="20915"/>
                  </a:lnTo>
                  <a:lnTo>
                    <a:pt x="224051" y="18519"/>
                  </a:lnTo>
                  <a:lnTo>
                    <a:pt x="224530" y="16332"/>
                  </a:lnTo>
                  <a:lnTo>
                    <a:pt x="708849" y="0"/>
                  </a:lnTo>
                  <a:lnTo>
                    <a:pt x="712269" y="70"/>
                  </a:lnTo>
                  <a:lnTo>
                    <a:pt x="714730" y="1642"/>
                  </a:lnTo>
                  <a:lnTo>
                    <a:pt x="716231" y="4716"/>
                  </a:lnTo>
                  <a:lnTo>
                    <a:pt x="720804" y="17018"/>
                  </a:lnTo>
                  <a:lnTo>
                    <a:pt x="703108" y="17018"/>
                  </a:lnTo>
                  <a:lnTo>
                    <a:pt x="596467" y="19684"/>
                  </a:lnTo>
                  <a:lnTo>
                    <a:pt x="536200" y="19684"/>
                  </a:lnTo>
                  <a:lnTo>
                    <a:pt x="241956" y="26655"/>
                  </a:lnTo>
                  <a:lnTo>
                    <a:pt x="256925" y="86120"/>
                  </a:lnTo>
                  <a:lnTo>
                    <a:pt x="325522" y="86120"/>
                  </a:lnTo>
                  <a:lnTo>
                    <a:pt x="260820" y="101498"/>
                  </a:lnTo>
                  <a:lnTo>
                    <a:pt x="261602" y="104574"/>
                  </a:lnTo>
                  <a:lnTo>
                    <a:pt x="246467" y="104574"/>
                  </a:lnTo>
                  <a:lnTo>
                    <a:pt x="148659" y="127744"/>
                  </a:lnTo>
                  <a:lnTo>
                    <a:pt x="15993" y="1073629"/>
                  </a:lnTo>
                  <a:lnTo>
                    <a:pt x="77508" y="2237480"/>
                  </a:lnTo>
                  <a:lnTo>
                    <a:pt x="407116" y="2237480"/>
                  </a:lnTo>
                  <a:lnTo>
                    <a:pt x="407216" y="2246600"/>
                  </a:lnTo>
                  <a:lnTo>
                    <a:pt x="406464" y="2248446"/>
                  </a:lnTo>
                  <a:lnTo>
                    <a:pt x="403512" y="2251498"/>
                  </a:lnTo>
                  <a:lnTo>
                    <a:pt x="401735" y="2252249"/>
                  </a:lnTo>
                  <a:close/>
                </a:path>
                <a:path w="1443990" h="2252345">
                  <a:moveTo>
                    <a:pt x="1205553" y="2007621"/>
                  </a:moveTo>
                  <a:lnTo>
                    <a:pt x="1176974" y="2007621"/>
                  </a:lnTo>
                  <a:lnTo>
                    <a:pt x="1424466" y="1857936"/>
                  </a:lnTo>
                  <a:lnTo>
                    <a:pt x="855049" y="927634"/>
                  </a:lnTo>
                  <a:lnTo>
                    <a:pt x="854257" y="926531"/>
                  </a:lnTo>
                  <a:lnTo>
                    <a:pt x="853941" y="925584"/>
                  </a:lnTo>
                  <a:lnTo>
                    <a:pt x="853818" y="923944"/>
                  </a:lnTo>
                  <a:lnTo>
                    <a:pt x="853506" y="917599"/>
                  </a:lnTo>
                  <a:lnTo>
                    <a:pt x="852501" y="899749"/>
                  </a:lnTo>
                  <a:lnTo>
                    <a:pt x="848703" y="842000"/>
                  </a:lnTo>
                  <a:lnTo>
                    <a:pt x="845597" y="800979"/>
                  </a:lnTo>
                  <a:lnTo>
                    <a:pt x="841629" y="753564"/>
                  </a:lnTo>
                  <a:lnTo>
                    <a:pt x="836735" y="700665"/>
                  </a:lnTo>
                  <a:lnTo>
                    <a:pt x="830850" y="643191"/>
                  </a:lnTo>
                  <a:lnTo>
                    <a:pt x="823907" y="582053"/>
                  </a:lnTo>
                  <a:lnTo>
                    <a:pt x="815842" y="518159"/>
                  </a:lnTo>
                  <a:lnTo>
                    <a:pt x="806590" y="452420"/>
                  </a:lnTo>
                  <a:lnTo>
                    <a:pt x="796086" y="385747"/>
                  </a:lnTo>
                  <a:lnTo>
                    <a:pt x="784264" y="319048"/>
                  </a:lnTo>
                  <a:lnTo>
                    <a:pt x="771059" y="253233"/>
                  </a:lnTo>
                  <a:lnTo>
                    <a:pt x="756406" y="189213"/>
                  </a:lnTo>
                  <a:lnTo>
                    <a:pt x="740193" y="127744"/>
                  </a:lnTo>
                  <a:lnTo>
                    <a:pt x="722496" y="70196"/>
                  </a:lnTo>
                  <a:lnTo>
                    <a:pt x="703108" y="17018"/>
                  </a:lnTo>
                  <a:lnTo>
                    <a:pt x="720804" y="17018"/>
                  </a:lnTo>
                  <a:lnTo>
                    <a:pt x="735478" y="56491"/>
                  </a:lnTo>
                  <a:lnTo>
                    <a:pt x="753138" y="112690"/>
                  </a:lnTo>
                  <a:lnTo>
                    <a:pt x="769273" y="172463"/>
                  </a:lnTo>
                  <a:lnTo>
                    <a:pt x="783944" y="234959"/>
                  </a:lnTo>
                  <a:lnTo>
                    <a:pt x="797213" y="299327"/>
                  </a:lnTo>
                  <a:lnTo>
                    <a:pt x="809140" y="364719"/>
                  </a:lnTo>
                  <a:lnTo>
                    <a:pt x="819788" y="430282"/>
                  </a:lnTo>
                  <a:lnTo>
                    <a:pt x="829218" y="495167"/>
                  </a:lnTo>
                  <a:lnTo>
                    <a:pt x="837491" y="558524"/>
                  </a:lnTo>
                  <a:lnTo>
                    <a:pt x="844668" y="619501"/>
                  </a:lnTo>
                  <a:lnTo>
                    <a:pt x="850812" y="677250"/>
                  </a:lnTo>
                  <a:lnTo>
                    <a:pt x="855982" y="730918"/>
                  </a:lnTo>
                  <a:lnTo>
                    <a:pt x="860241" y="779657"/>
                  </a:lnTo>
                  <a:lnTo>
                    <a:pt x="863651" y="822616"/>
                  </a:lnTo>
                  <a:lnTo>
                    <a:pt x="868165" y="887790"/>
                  </a:lnTo>
                  <a:lnTo>
                    <a:pt x="870017" y="919638"/>
                  </a:lnTo>
                  <a:lnTo>
                    <a:pt x="1443529" y="1856524"/>
                  </a:lnTo>
                  <a:lnTo>
                    <a:pt x="1443802" y="1858301"/>
                  </a:lnTo>
                  <a:lnTo>
                    <a:pt x="1443330" y="1860192"/>
                  </a:lnTo>
                  <a:lnTo>
                    <a:pt x="1442925" y="1862323"/>
                  </a:lnTo>
                  <a:lnTo>
                    <a:pt x="1441762" y="1863896"/>
                  </a:lnTo>
                  <a:lnTo>
                    <a:pt x="1439844" y="1864909"/>
                  </a:lnTo>
                  <a:lnTo>
                    <a:pt x="1205553" y="2007621"/>
                  </a:lnTo>
                  <a:close/>
                </a:path>
                <a:path w="1443990" h="2252345">
                  <a:moveTo>
                    <a:pt x="325522" y="86120"/>
                  </a:moveTo>
                  <a:lnTo>
                    <a:pt x="256925" y="86120"/>
                  </a:lnTo>
                  <a:lnTo>
                    <a:pt x="536200" y="19684"/>
                  </a:lnTo>
                  <a:lnTo>
                    <a:pt x="596467" y="19684"/>
                  </a:lnTo>
                  <a:lnTo>
                    <a:pt x="580079" y="20094"/>
                  </a:lnTo>
                  <a:lnTo>
                    <a:pt x="579532" y="29321"/>
                  </a:lnTo>
                  <a:lnTo>
                    <a:pt x="564496" y="29321"/>
                  </a:lnTo>
                  <a:lnTo>
                    <a:pt x="325522" y="86120"/>
                  </a:lnTo>
                  <a:close/>
                </a:path>
                <a:path w="1443990" h="2252345">
                  <a:moveTo>
                    <a:pt x="479766" y="899749"/>
                  </a:moveTo>
                  <a:lnTo>
                    <a:pt x="463613" y="899749"/>
                  </a:lnTo>
                  <a:lnTo>
                    <a:pt x="522667" y="735710"/>
                  </a:lnTo>
                  <a:lnTo>
                    <a:pt x="564496" y="29321"/>
                  </a:lnTo>
                  <a:lnTo>
                    <a:pt x="579532" y="29321"/>
                  </a:lnTo>
                  <a:lnTo>
                    <a:pt x="537430" y="738786"/>
                  </a:lnTo>
                  <a:lnTo>
                    <a:pt x="537430" y="741041"/>
                  </a:lnTo>
                  <a:lnTo>
                    <a:pt x="479766" y="899749"/>
                  </a:lnTo>
                  <a:close/>
                </a:path>
                <a:path w="1443990" h="2252345">
                  <a:moveTo>
                    <a:pt x="407116" y="2237480"/>
                  </a:moveTo>
                  <a:lnTo>
                    <a:pt x="392256" y="2237480"/>
                  </a:lnTo>
                  <a:lnTo>
                    <a:pt x="375247" y="1147037"/>
                  </a:lnTo>
                  <a:lnTo>
                    <a:pt x="375237" y="1143755"/>
                  </a:lnTo>
                  <a:lnTo>
                    <a:pt x="455000" y="924764"/>
                  </a:lnTo>
                  <a:lnTo>
                    <a:pt x="246467" y="104574"/>
                  </a:lnTo>
                  <a:lnTo>
                    <a:pt x="261602" y="104574"/>
                  </a:lnTo>
                  <a:lnTo>
                    <a:pt x="463613" y="899749"/>
                  </a:lnTo>
                  <a:lnTo>
                    <a:pt x="479766" y="899749"/>
                  </a:lnTo>
                  <a:lnTo>
                    <a:pt x="470380" y="925584"/>
                  </a:lnTo>
                  <a:lnTo>
                    <a:pt x="476820" y="950806"/>
                  </a:lnTo>
                  <a:lnTo>
                    <a:pt x="461152" y="950806"/>
                  </a:lnTo>
                  <a:lnTo>
                    <a:pt x="390205" y="1147037"/>
                  </a:lnTo>
                  <a:lnTo>
                    <a:pt x="407116" y="2237480"/>
                  </a:lnTo>
                  <a:close/>
                </a:path>
                <a:path w="1443990" h="2252345">
                  <a:moveTo>
                    <a:pt x="1171993" y="2025130"/>
                  </a:moveTo>
                  <a:lnTo>
                    <a:pt x="1169875" y="2024037"/>
                  </a:lnTo>
                  <a:lnTo>
                    <a:pt x="1168361" y="2021770"/>
                  </a:lnTo>
                  <a:lnTo>
                    <a:pt x="481246" y="1028109"/>
                  </a:lnTo>
                  <a:lnTo>
                    <a:pt x="480816" y="1027326"/>
                  </a:lnTo>
                  <a:lnTo>
                    <a:pt x="480474" y="1026506"/>
                  </a:lnTo>
                  <a:lnTo>
                    <a:pt x="480221" y="1025649"/>
                  </a:lnTo>
                  <a:lnTo>
                    <a:pt x="461152" y="950806"/>
                  </a:lnTo>
                  <a:lnTo>
                    <a:pt x="476820" y="950806"/>
                  </a:lnTo>
                  <a:lnTo>
                    <a:pt x="494780" y="1021136"/>
                  </a:lnTo>
                  <a:lnTo>
                    <a:pt x="1176974" y="2007621"/>
                  </a:lnTo>
                  <a:lnTo>
                    <a:pt x="1205553" y="2007621"/>
                  </a:lnTo>
                  <a:lnTo>
                    <a:pt x="1177417" y="2024759"/>
                  </a:lnTo>
                  <a:lnTo>
                    <a:pt x="1176309" y="2025051"/>
                  </a:lnTo>
                  <a:lnTo>
                    <a:pt x="1174717" y="2025051"/>
                  </a:lnTo>
                  <a:lnTo>
                    <a:pt x="1171993" y="2025130"/>
                  </a:lnTo>
                  <a:close/>
                </a:path>
                <a:path w="1443990" h="2252345">
                  <a:moveTo>
                    <a:pt x="1176119" y="2025101"/>
                  </a:moveTo>
                  <a:lnTo>
                    <a:pt x="1174717" y="2025051"/>
                  </a:lnTo>
                  <a:lnTo>
                    <a:pt x="1176309" y="2025051"/>
                  </a:lnTo>
                  <a:lnTo>
                    <a:pt x="1176119" y="2025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45380" y="7960669"/>
              <a:ext cx="1504950" cy="1414145"/>
            </a:xfrm>
            <a:custGeom>
              <a:avLst/>
              <a:gdLst/>
              <a:ahLst/>
              <a:cxnLst/>
              <a:rect l="l" t="t" r="r" b="b"/>
              <a:pathLst>
                <a:path w="1504950" h="1414145">
                  <a:moveTo>
                    <a:pt x="602250" y="1414008"/>
                  </a:moveTo>
                  <a:lnTo>
                    <a:pt x="178817" y="1411279"/>
                  </a:lnTo>
                  <a:lnTo>
                    <a:pt x="0" y="1392478"/>
                  </a:lnTo>
                  <a:lnTo>
                    <a:pt x="227602" y="70741"/>
                  </a:lnTo>
                  <a:lnTo>
                    <a:pt x="441195" y="96712"/>
                  </a:lnTo>
                  <a:lnTo>
                    <a:pt x="700981" y="68280"/>
                  </a:lnTo>
                  <a:lnTo>
                    <a:pt x="920360" y="23394"/>
                  </a:lnTo>
                  <a:lnTo>
                    <a:pt x="1012730" y="0"/>
                  </a:lnTo>
                  <a:lnTo>
                    <a:pt x="1504845" y="1049229"/>
                  </a:lnTo>
                  <a:lnTo>
                    <a:pt x="1100769" y="1320161"/>
                  </a:lnTo>
                  <a:lnTo>
                    <a:pt x="602250" y="141400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0683" y="9671765"/>
              <a:ext cx="2280285" cy="140970"/>
            </a:xfrm>
            <a:custGeom>
              <a:avLst/>
              <a:gdLst/>
              <a:ahLst/>
              <a:cxnLst/>
              <a:rect l="l" t="t" r="r" b="b"/>
              <a:pathLst>
                <a:path w="2280285" h="140970">
                  <a:moveTo>
                    <a:pt x="259882" y="140903"/>
                  </a:moveTo>
                  <a:lnTo>
                    <a:pt x="222719" y="122671"/>
                  </a:lnTo>
                  <a:lnTo>
                    <a:pt x="209366" y="90580"/>
                  </a:lnTo>
                  <a:lnTo>
                    <a:pt x="209383" y="83226"/>
                  </a:lnTo>
                  <a:lnTo>
                    <a:pt x="227636" y="46351"/>
                  </a:lnTo>
                  <a:lnTo>
                    <a:pt x="266825" y="33026"/>
                  </a:lnTo>
                  <a:lnTo>
                    <a:pt x="270328" y="33358"/>
                  </a:lnTo>
                  <a:lnTo>
                    <a:pt x="306152" y="53913"/>
                  </a:lnTo>
                  <a:lnTo>
                    <a:pt x="317217" y="83226"/>
                  </a:lnTo>
                  <a:lnTo>
                    <a:pt x="317204" y="90580"/>
                  </a:lnTo>
                  <a:lnTo>
                    <a:pt x="299045" y="127492"/>
                  </a:lnTo>
                  <a:lnTo>
                    <a:pt x="259882" y="140903"/>
                  </a:lnTo>
                  <a:close/>
                </a:path>
                <a:path w="2280285" h="140970">
                  <a:moveTo>
                    <a:pt x="42573" y="98048"/>
                  </a:moveTo>
                  <a:lnTo>
                    <a:pt x="6213" y="73772"/>
                  </a:lnTo>
                  <a:lnTo>
                    <a:pt x="0" y="55475"/>
                  </a:lnTo>
                  <a:lnTo>
                    <a:pt x="36" y="42364"/>
                  </a:lnTo>
                  <a:lnTo>
                    <a:pt x="24395" y="6163"/>
                  </a:lnTo>
                  <a:lnTo>
                    <a:pt x="42709" y="0"/>
                  </a:lnTo>
                  <a:lnTo>
                    <a:pt x="55682" y="53"/>
                  </a:lnTo>
                  <a:lnTo>
                    <a:pt x="91766" y="24219"/>
                  </a:lnTo>
                  <a:lnTo>
                    <a:pt x="98021" y="55475"/>
                  </a:lnTo>
                  <a:lnTo>
                    <a:pt x="96827" y="61605"/>
                  </a:lnTo>
                  <a:lnTo>
                    <a:pt x="61854" y="96773"/>
                  </a:lnTo>
                  <a:lnTo>
                    <a:pt x="42573" y="98048"/>
                  </a:lnTo>
                  <a:close/>
                </a:path>
                <a:path w="2280285" h="140970">
                  <a:moveTo>
                    <a:pt x="2020179" y="140485"/>
                  </a:moveTo>
                  <a:lnTo>
                    <a:pt x="2013125" y="140485"/>
                  </a:lnTo>
                  <a:lnTo>
                    <a:pt x="2009631" y="140141"/>
                  </a:lnTo>
                  <a:lnTo>
                    <a:pt x="1973942" y="119541"/>
                  </a:lnTo>
                  <a:lnTo>
                    <a:pt x="1962929" y="83234"/>
                  </a:lnTo>
                  <a:lnTo>
                    <a:pt x="1963273" y="79741"/>
                  </a:lnTo>
                  <a:lnTo>
                    <a:pt x="1983872" y="44052"/>
                  </a:lnTo>
                  <a:lnTo>
                    <a:pt x="2013124" y="33039"/>
                  </a:lnTo>
                  <a:lnTo>
                    <a:pt x="2020179" y="33039"/>
                  </a:lnTo>
                  <a:lnTo>
                    <a:pt x="2057133" y="51268"/>
                  </a:lnTo>
                  <a:lnTo>
                    <a:pt x="2070375" y="90290"/>
                  </a:lnTo>
                  <a:lnTo>
                    <a:pt x="2070031" y="93783"/>
                  </a:lnTo>
                  <a:lnTo>
                    <a:pt x="2049431" y="129472"/>
                  </a:lnTo>
                  <a:lnTo>
                    <a:pt x="2020179" y="140485"/>
                  </a:lnTo>
                  <a:close/>
                </a:path>
                <a:path w="2280285" h="140970">
                  <a:moveTo>
                    <a:pt x="2237398" y="97629"/>
                  </a:moveTo>
                  <a:lnTo>
                    <a:pt x="2224454" y="97629"/>
                  </a:lnTo>
                  <a:lnTo>
                    <a:pt x="2218230" y="96390"/>
                  </a:lnTo>
                  <a:lnTo>
                    <a:pt x="2183363" y="61524"/>
                  </a:lnTo>
                  <a:lnTo>
                    <a:pt x="2182125" y="55299"/>
                  </a:lnTo>
                  <a:lnTo>
                    <a:pt x="2182125" y="42356"/>
                  </a:lnTo>
                  <a:lnTo>
                    <a:pt x="2206274" y="6217"/>
                  </a:lnTo>
                  <a:lnTo>
                    <a:pt x="2224455" y="26"/>
                  </a:lnTo>
                  <a:lnTo>
                    <a:pt x="2237398" y="26"/>
                  </a:lnTo>
                  <a:lnTo>
                    <a:pt x="2273537" y="24173"/>
                  </a:lnTo>
                  <a:lnTo>
                    <a:pt x="2279728" y="42356"/>
                  </a:lnTo>
                  <a:lnTo>
                    <a:pt x="2279728" y="55299"/>
                  </a:lnTo>
                  <a:lnTo>
                    <a:pt x="2255581" y="91437"/>
                  </a:lnTo>
                  <a:lnTo>
                    <a:pt x="2237398" y="97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4035" y="9709720"/>
              <a:ext cx="2333625" cy="177165"/>
            </a:xfrm>
            <a:custGeom>
              <a:avLst/>
              <a:gdLst/>
              <a:ahLst/>
              <a:cxnLst/>
              <a:rect l="l" t="t" r="r" b="b"/>
              <a:pathLst>
                <a:path w="2333624" h="177165">
                  <a:moveTo>
                    <a:pt x="311467" y="176757"/>
                  </a:moveTo>
                  <a:lnTo>
                    <a:pt x="254351" y="163624"/>
                  </a:lnTo>
                  <a:lnTo>
                    <a:pt x="222860" y="124136"/>
                  </a:lnTo>
                  <a:lnTo>
                    <a:pt x="209478" y="82611"/>
                  </a:lnTo>
                  <a:lnTo>
                    <a:pt x="206687" y="63365"/>
                  </a:lnTo>
                  <a:lnTo>
                    <a:pt x="220992" y="56986"/>
                  </a:lnTo>
                  <a:lnTo>
                    <a:pt x="258692" y="44937"/>
                  </a:lnTo>
                  <a:lnTo>
                    <a:pt x="311963" y="37847"/>
                  </a:lnTo>
                  <a:lnTo>
                    <a:pt x="372981" y="46347"/>
                  </a:lnTo>
                  <a:lnTo>
                    <a:pt x="375192" y="65455"/>
                  </a:lnTo>
                  <a:lnTo>
                    <a:pt x="373750" y="108169"/>
                  </a:lnTo>
                  <a:lnTo>
                    <a:pt x="356545" y="152574"/>
                  </a:lnTo>
                  <a:lnTo>
                    <a:pt x="311467" y="176757"/>
                  </a:lnTo>
                  <a:close/>
                </a:path>
                <a:path w="2333624" h="177165">
                  <a:moveTo>
                    <a:pt x="94936" y="127340"/>
                  </a:moveTo>
                  <a:lnTo>
                    <a:pt x="43165" y="115117"/>
                  </a:lnTo>
                  <a:lnTo>
                    <a:pt x="14635" y="79231"/>
                  </a:lnTo>
                  <a:lnTo>
                    <a:pt x="2521" y="41614"/>
                  </a:lnTo>
                  <a:lnTo>
                    <a:pt x="0" y="24201"/>
                  </a:lnTo>
                  <a:lnTo>
                    <a:pt x="17688" y="15869"/>
                  </a:lnTo>
                  <a:lnTo>
                    <a:pt x="35924" y="9340"/>
                  </a:lnTo>
                  <a:lnTo>
                    <a:pt x="54709" y="4614"/>
                  </a:lnTo>
                  <a:lnTo>
                    <a:pt x="74042" y="1691"/>
                  </a:lnTo>
                  <a:lnTo>
                    <a:pt x="93564" y="607"/>
                  </a:lnTo>
                  <a:lnTo>
                    <a:pt x="112918" y="1401"/>
                  </a:lnTo>
                  <a:lnTo>
                    <a:pt x="132103" y="4071"/>
                  </a:lnTo>
                  <a:lnTo>
                    <a:pt x="151119" y="8617"/>
                  </a:lnTo>
                  <a:lnTo>
                    <a:pt x="153154" y="26014"/>
                  </a:lnTo>
                  <a:lnTo>
                    <a:pt x="151863" y="64903"/>
                  </a:lnTo>
                  <a:lnTo>
                    <a:pt x="136154" y="105329"/>
                  </a:lnTo>
                  <a:lnTo>
                    <a:pt x="94936" y="127340"/>
                  </a:lnTo>
                  <a:close/>
                </a:path>
                <a:path w="2333624" h="177165">
                  <a:moveTo>
                    <a:pt x="2021975" y="176757"/>
                  </a:moveTo>
                  <a:lnTo>
                    <a:pt x="1976810" y="152574"/>
                  </a:lnTo>
                  <a:lnTo>
                    <a:pt x="1959615" y="108169"/>
                  </a:lnTo>
                  <a:lnTo>
                    <a:pt x="1958221" y="65455"/>
                  </a:lnTo>
                  <a:lnTo>
                    <a:pt x="1960461" y="46347"/>
                  </a:lnTo>
                  <a:lnTo>
                    <a:pt x="2021392" y="37847"/>
                  </a:lnTo>
                  <a:lnTo>
                    <a:pt x="2074672" y="44937"/>
                  </a:lnTo>
                  <a:lnTo>
                    <a:pt x="2112420" y="56986"/>
                  </a:lnTo>
                  <a:lnTo>
                    <a:pt x="2126754" y="63365"/>
                  </a:lnTo>
                  <a:lnTo>
                    <a:pt x="2123848" y="82611"/>
                  </a:lnTo>
                  <a:lnTo>
                    <a:pt x="2110273" y="124136"/>
                  </a:lnTo>
                  <a:lnTo>
                    <a:pt x="2078744" y="163624"/>
                  </a:lnTo>
                  <a:lnTo>
                    <a:pt x="2021975" y="176757"/>
                  </a:lnTo>
                  <a:close/>
                </a:path>
                <a:path w="2333624" h="177165">
                  <a:moveTo>
                    <a:pt x="2238504" y="126725"/>
                  </a:moveTo>
                  <a:lnTo>
                    <a:pt x="2197255" y="104714"/>
                  </a:lnTo>
                  <a:lnTo>
                    <a:pt x="2181476" y="64288"/>
                  </a:lnTo>
                  <a:lnTo>
                    <a:pt x="2180114" y="25399"/>
                  </a:lnTo>
                  <a:lnTo>
                    <a:pt x="2182116" y="8002"/>
                  </a:lnTo>
                  <a:lnTo>
                    <a:pt x="2201159" y="3459"/>
                  </a:lnTo>
                  <a:lnTo>
                    <a:pt x="2220369" y="791"/>
                  </a:lnTo>
                  <a:lnTo>
                    <a:pt x="2239748" y="0"/>
                  </a:lnTo>
                  <a:lnTo>
                    <a:pt x="2259295" y="1083"/>
                  </a:lnTo>
                  <a:lnTo>
                    <a:pt x="2278652" y="4006"/>
                  </a:lnTo>
                  <a:lnTo>
                    <a:pt x="2297462" y="8731"/>
                  </a:lnTo>
                  <a:lnTo>
                    <a:pt x="2315725" y="15257"/>
                  </a:lnTo>
                  <a:lnTo>
                    <a:pt x="2333442" y="23586"/>
                  </a:lnTo>
                  <a:lnTo>
                    <a:pt x="2330891" y="41085"/>
                  </a:lnTo>
                  <a:lnTo>
                    <a:pt x="2318730" y="78846"/>
                  </a:lnTo>
                  <a:lnTo>
                    <a:pt x="2290189" y="114762"/>
                  </a:lnTo>
                  <a:lnTo>
                    <a:pt x="2238504" y="126725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392" y="4094494"/>
              <a:ext cx="7769003" cy="61926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27812" y="7674217"/>
              <a:ext cx="1447800" cy="2351405"/>
            </a:xfrm>
            <a:custGeom>
              <a:avLst/>
              <a:gdLst/>
              <a:ahLst/>
              <a:cxnLst/>
              <a:rect l="l" t="t" r="r" b="b"/>
              <a:pathLst>
                <a:path w="1447800" h="2351404">
                  <a:moveTo>
                    <a:pt x="414401" y="2350871"/>
                  </a:moveTo>
                  <a:lnTo>
                    <a:pt x="72586" y="2350871"/>
                  </a:lnTo>
                  <a:lnTo>
                    <a:pt x="98832" y="978487"/>
                  </a:lnTo>
                  <a:lnTo>
                    <a:pt x="0" y="36703"/>
                  </a:lnTo>
                  <a:lnTo>
                    <a:pt x="199306" y="22760"/>
                  </a:lnTo>
                  <a:lnTo>
                    <a:pt x="199306" y="21735"/>
                  </a:lnTo>
                  <a:lnTo>
                    <a:pt x="212019" y="21735"/>
                  </a:lnTo>
                  <a:lnTo>
                    <a:pt x="520821" y="0"/>
                  </a:lnTo>
                  <a:lnTo>
                    <a:pt x="520821" y="9022"/>
                  </a:lnTo>
                  <a:lnTo>
                    <a:pt x="521846" y="21735"/>
                  </a:lnTo>
                  <a:lnTo>
                    <a:pt x="753550" y="21735"/>
                  </a:lnTo>
                  <a:lnTo>
                    <a:pt x="1053330" y="791279"/>
                  </a:lnTo>
                  <a:lnTo>
                    <a:pt x="1447636" y="2347796"/>
                  </a:lnTo>
                  <a:lnTo>
                    <a:pt x="1100696" y="2347796"/>
                  </a:lnTo>
                  <a:lnTo>
                    <a:pt x="568597" y="977052"/>
                  </a:lnTo>
                  <a:lnTo>
                    <a:pt x="414401" y="2350871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04156" y="4132223"/>
              <a:ext cx="6104255" cy="1151890"/>
            </a:xfrm>
            <a:custGeom>
              <a:avLst/>
              <a:gdLst/>
              <a:ahLst/>
              <a:cxnLst/>
              <a:rect l="l" t="t" r="r" b="b"/>
              <a:pathLst>
                <a:path w="6104255" h="1151889">
                  <a:moveTo>
                    <a:pt x="1361516" y="529843"/>
                  </a:moveTo>
                  <a:lnTo>
                    <a:pt x="1358705" y="567963"/>
                  </a:lnTo>
                  <a:lnTo>
                    <a:pt x="1350330" y="605257"/>
                  </a:lnTo>
                  <a:lnTo>
                    <a:pt x="1336573" y="640920"/>
                  </a:lnTo>
                  <a:lnTo>
                    <a:pt x="1317733" y="674177"/>
                  </a:lnTo>
                  <a:lnTo>
                    <a:pt x="1294217" y="704311"/>
                  </a:lnTo>
                  <a:lnTo>
                    <a:pt x="1266533" y="730667"/>
                  </a:lnTo>
                  <a:lnTo>
                    <a:pt x="1235282" y="752677"/>
                  </a:lnTo>
                  <a:lnTo>
                    <a:pt x="1201140" y="769862"/>
                  </a:lnTo>
                  <a:lnTo>
                    <a:pt x="1164846" y="781853"/>
                  </a:lnTo>
                  <a:lnTo>
                    <a:pt x="1127185" y="788387"/>
                  </a:lnTo>
                  <a:lnTo>
                    <a:pt x="1101721" y="789638"/>
                  </a:lnTo>
                  <a:lnTo>
                    <a:pt x="1091415" y="789399"/>
                  </a:lnTo>
                  <a:lnTo>
                    <a:pt x="1081144" y="788739"/>
                  </a:lnTo>
                  <a:lnTo>
                    <a:pt x="1070910" y="787656"/>
                  </a:lnTo>
                  <a:lnTo>
                    <a:pt x="1060711" y="786152"/>
                  </a:lnTo>
                  <a:lnTo>
                    <a:pt x="1060711" y="1059686"/>
                  </a:lnTo>
                  <a:lnTo>
                    <a:pt x="797225" y="1059686"/>
                  </a:lnTo>
                  <a:lnTo>
                    <a:pt x="798671" y="1049484"/>
                  </a:lnTo>
                  <a:lnTo>
                    <a:pt x="799700" y="1039248"/>
                  </a:lnTo>
                  <a:lnTo>
                    <a:pt x="800312" y="1028979"/>
                  </a:lnTo>
                  <a:lnTo>
                    <a:pt x="800506" y="1018677"/>
                  </a:lnTo>
                  <a:lnTo>
                    <a:pt x="800271" y="1010324"/>
                  </a:lnTo>
                  <a:lnTo>
                    <a:pt x="799635" y="1002001"/>
                  </a:lnTo>
                  <a:lnTo>
                    <a:pt x="798597" y="993710"/>
                  </a:lnTo>
                  <a:lnTo>
                    <a:pt x="797560" y="985418"/>
                  </a:lnTo>
                  <a:lnTo>
                    <a:pt x="787636" y="944904"/>
                  </a:lnTo>
                  <a:lnTo>
                    <a:pt x="785029" y="936965"/>
                  </a:lnTo>
                  <a:lnTo>
                    <a:pt x="767525" y="899104"/>
                  </a:lnTo>
                  <a:lnTo>
                    <a:pt x="763444" y="891812"/>
                  </a:lnTo>
                  <a:lnTo>
                    <a:pt x="739009" y="858008"/>
                  </a:lnTo>
                  <a:lnTo>
                    <a:pt x="733607" y="851633"/>
                  </a:lnTo>
                  <a:lnTo>
                    <a:pt x="727910" y="845533"/>
                  </a:lnTo>
                  <a:lnTo>
                    <a:pt x="721919" y="839707"/>
                  </a:lnTo>
                  <a:lnTo>
                    <a:pt x="715928" y="833882"/>
                  </a:lnTo>
                  <a:lnTo>
                    <a:pt x="682865" y="808452"/>
                  </a:lnTo>
                  <a:lnTo>
                    <a:pt x="661264" y="795787"/>
                  </a:lnTo>
                  <a:lnTo>
                    <a:pt x="653861" y="791912"/>
                  </a:lnTo>
                  <a:lnTo>
                    <a:pt x="646288" y="788404"/>
                  </a:lnTo>
                  <a:lnTo>
                    <a:pt x="638545" y="785260"/>
                  </a:lnTo>
                  <a:lnTo>
                    <a:pt x="630803" y="782116"/>
                  </a:lnTo>
                  <a:lnTo>
                    <a:pt x="590602" y="770992"/>
                  </a:lnTo>
                  <a:lnTo>
                    <a:pt x="549169" y="766176"/>
                  </a:lnTo>
                  <a:lnTo>
                    <a:pt x="540813" y="766176"/>
                  </a:lnTo>
                  <a:lnTo>
                    <a:pt x="532457" y="766176"/>
                  </a:lnTo>
                  <a:lnTo>
                    <a:pt x="491024" y="770992"/>
                  </a:lnTo>
                  <a:lnTo>
                    <a:pt x="450824" y="782116"/>
                  </a:lnTo>
                  <a:lnTo>
                    <a:pt x="443081" y="785260"/>
                  </a:lnTo>
                  <a:lnTo>
                    <a:pt x="435339" y="788404"/>
                  </a:lnTo>
                  <a:lnTo>
                    <a:pt x="427766" y="791912"/>
                  </a:lnTo>
                  <a:lnTo>
                    <a:pt x="420362" y="795787"/>
                  </a:lnTo>
                  <a:lnTo>
                    <a:pt x="412958" y="799661"/>
                  </a:lnTo>
                  <a:lnTo>
                    <a:pt x="378481" y="823137"/>
                  </a:lnTo>
                  <a:lnTo>
                    <a:pt x="371957" y="828359"/>
                  </a:lnTo>
                  <a:lnTo>
                    <a:pt x="342617" y="858007"/>
                  </a:lnTo>
                  <a:lnTo>
                    <a:pt x="327368" y="877868"/>
                  </a:lnTo>
                  <a:lnTo>
                    <a:pt x="322604" y="884733"/>
                  </a:lnTo>
                  <a:lnTo>
                    <a:pt x="302941" y="921519"/>
                  </a:lnTo>
                  <a:lnTo>
                    <a:pt x="293990" y="944904"/>
                  </a:lnTo>
                  <a:lnTo>
                    <a:pt x="291382" y="952843"/>
                  </a:lnTo>
                  <a:lnTo>
                    <a:pt x="283028" y="993710"/>
                  </a:lnTo>
                  <a:lnTo>
                    <a:pt x="281991" y="1002001"/>
                  </a:lnTo>
                  <a:lnTo>
                    <a:pt x="281355" y="1010324"/>
                  </a:lnTo>
                  <a:lnTo>
                    <a:pt x="281120" y="1018677"/>
                  </a:lnTo>
                  <a:lnTo>
                    <a:pt x="281370" y="1028975"/>
                  </a:lnTo>
                  <a:lnTo>
                    <a:pt x="282000" y="1039242"/>
                  </a:lnTo>
                  <a:lnTo>
                    <a:pt x="283010" y="1049479"/>
                  </a:lnTo>
                  <a:lnTo>
                    <a:pt x="284401" y="1059686"/>
                  </a:lnTo>
                  <a:lnTo>
                    <a:pt x="0" y="1059686"/>
                  </a:lnTo>
                  <a:lnTo>
                    <a:pt x="0" y="0"/>
                  </a:lnTo>
                  <a:lnTo>
                    <a:pt x="1059686" y="0"/>
                  </a:lnTo>
                  <a:lnTo>
                    <a:pt x="1059686" y="273533"/>
                  </a:lnTo>
                  <a:lnTo>
                    <a:pt x="1069885" y="272029"/>
                  </a:lnTo>
                  <a:lnTo>
                    <a:pt x="1080119" y="270947"/>
                  </a:lnTo>
                  <a:lnTo>
                    <a:pt x="1090389" y="270286"/>
                  </a:lnTo>
                  <a:lnTo>
                    <a:pt x="1100695" y="270047"/>
                  </a:lnTo>
                  <a:lnTo>
                    <a:pt x="1107089" y="270101"/>
                  </a:lnTo>
                  <a:lnTo>
                    <a:pt x="1145234" y="273715"/>
                  </a:lnTo>
                  <a:lnTo>
                    <a:pt x="1182439" y="282903"/>
                  </a:lnTo>
                  <a:lnTo>
                    <a:pt x="1217881" y="297461"/>
                  </a:lnTo>
                  <a:lnTo>
                    <a:pt x="1250803" y="317078"/>
                  </a:lnTo>
                  <a:lnTo>
                    <a:pt x="1280475" y="341319"/>
                  </a:lnTo>
                  <a:lnTo>
                    <a:pt x="1306264" y="369667"/>
                  </a:lnTo>
                  <a:lnTo>
                    <a:pt x="1327598" y="401494"/>
                  </a:lnTo>
                  <a:lnTo>
                    <a:pt x="1344022" y="436120"/>
                  </a:lnTo>
                  <a:lnTo>
                    <a:pt x="1355171" y="472778"/>
                  </a:lnTo>
                  <a:lnTo>
                    <a:pt x="1360809" y="510685"/>
                  </a:lnTo>
                  <a:lnTo>
                    <a:pt x="1361437" y="523449"/>
                  </a:lnTo>
                  <a:lnTo>
                    <a:pt x="1361516" y="529843"/>
                  </a:lnTo>
                  <a:close/>
                </a:path>
                <a:path w="6104255" h="1151889">
                  <a:moveTo>
                    <a:pt x="5936541" y="459101"/>
                  </a:moveTo>
                  <a:lnTo>
                    <a:pt x="5931678" y="499414"/>
                  </a:lnTo>
                  <a:lnTo>
                    <a:pt x="5913517" y="535831"/>
                  </a:lnTo>
                  <a:lnTo>
                    <a:pt x="5902836" y="548142"/>
                  </a:lnTo>
                  <a:lnTo>
                    <a:pt x="5897172" y="554045"/>
                  </a:lnTo>
                  <a:lnTo>
                    <a:pt x="5862859" y="575755"/>
                  </a:lnTo>
                  <a:lnTo>
                    <a:pt x="5823436" y="585479"/>
                  </a:lnTo>
                  <a:lnTo>
                    <a:pt x="5815255" y="585479"/>
                  </a:lnTo>
                  <a:lnTo>
                    <a:pt x="5807075" y="585479"/>
                  </a:lnTo>
                  <a:lnTo>
                    <a:pt x="5798978" y="584660"/>
                  </a:lnTo>
                  <a:lnTo>
                    <a:pt x="5790962" y="583023"/>
                  </a:lnTo>
                  <a:lnTo>
                    <a:pt x="5782947" y="581386"/>
                  </a:lnTo>
                  <a:lnTo>
                    <a:pt x="5775177" y="578963"/>
                  </a:lnTo>
                  <a:lnTo>
                    <a:pt x="5767652" y="575755"/>
                  </a:lnTo>
                  <a:lnTo>
                    <a:pt x="5760127" y="572547"/>
                  </a:lnTo>
                  <a:lnTo>
                    <a:pt x="5727675" y="548142"/>
                  </a:lnTo>
                  <a:lnTo>
                    <a:pt x="5704625" y="514715"/>
                  </a:lnTo>
                  <a:lnTo>
                    <a:pt x="5694119" y="475399"/>
                  </a:lnTo>
                  <a:lnTo>
                    <a:pt x="5693633" y="467275"/>
                  </a:lnTo>
                  <a:lnTo>
                    <a:pt x="5693969" y="459101"/>
                  </a:lnTo>
                  <a:lnTo>
                    <a:pt x="5439915" y="459101"/>
                  </a:lnTo>
                  <a:lnTo>
                    <a:pt x="5439915" y="655537"/>
                  </a:lnTo>
                  <a:lnTo>
                    <a:pt x="5432161" y="655856"/>
                  </a:lnTo>
                  <a:lnTo>
                    <a:pt x="5424508" y="656909"/>
                  </a:lnTo>
                  <a:lnTo>
                    <a:pt x="5416956" y="658695"/>
                  </a:lnTo>
                  <a:lnTo>
                    <a:pt x="5409403" y="660482"/>
                  </a:lnTo>
                  <a:lnTo>
                    <a:pt x="5402089" y="662970"/>
                  </a:lnTo>
                  <a:lnTo>
                    <a:pt x="5395014" y="666160"/>
                  </a:lnTo>
                  <a:lnTo>
                    <a:pt x="5387940" y="669349"/>
                  </a:lnTo>
                  <a:lnTo>
                    <a:pt x="5381232" y="673182"/>
                  </a:lnTo>
                  <a:lnTo>
                    <a:pt x="5374893" y="677658"/>
                  </a:lnTo>
                  <a:lnTo>
                    <a:pt x="5368553" y="682133"/>
                  </a:lnTo>
                  <a:lnTo>
                    <a:pt x="5342945" y="710947"/>
                  </a:lnTo>
                  <a:lnTo>
                    <a:pt x="5327201" y="746134"/>
                  </a:lnTo>
                  <a:lnTo>
                    <a:pt x="5323514" y="769062"/>
                  </a:lnTo>
                  <a:lnTo>
                    <a:pt x="5323514" y="776823"/>
                  </a:lnTo>
                  <a:lnTo>
                    <a:pt x="5323514" y="784583"/>
                  </a:lnTo>
                  <a:lnTo>
                    <a:pt x="5324251" y="792273"/>
                  </a:lnTo>
                  <a:lnTo>
                    <a:pt x="5325726" y="799892"/>
                  </a:lnTo>
                  <a:lnTo>
                    <a:pt x="5327201" y="807512"/>
                  </a:lnTo>
                  <a:lnTo>
                    <a:pt x="5342945" y="842699"/>
                  </a:lnTo>
                  <a:lnTo>
                    <a:pt x="5368553" y="871512"/>
                  </a:lnTo>
                  <a:lnTo>
                    <a:pt x="5374893" y="875988"/>
                  </a:lnTo>
                  <a:lnTo>
                    <a:pt x="5381232" y="880464"/>
                  </a:lnTo>
                  <a:lnTo>
                    <a:pt x="5416956" y="894950"/>
                  </a:lnTo>
                  <a:lnTo>
                    <a:pt x="5439915" y="898108"/>
                  </a:lnTo>
                  <a:lnTo>
                    <a:pt x="5439915" y="1151547"/>
                  </a:lnTo>
                  <a:lnTo>
                    <a:pt x="6104065" y="1151547"/>
                  </a:lnTo>
                  <a:lnTo>
                    <a:pt x="6104065" y="459101"/>
                  </a:lnTo>
                  <a:lnTo>
                    <a:pt x="5936541" y="459101"/>
                  </a:lnTo>
                  <a:close/>
                </a:path>
              </a:pathLst>
            </a:custGeom>
            <a:ln w="15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774" y="5869641"/>
              <a:ext cx="2317048" cy="20293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90557" y="8881127"/>
              <a:ext cx="1149985" cy="1333500"/>
            </a:xfrm>
            <a:custGeom>
              <a:avLst/>
              <a:gdLst/>
              <a:ahLst/>
              <a:cxnLst/>
              <a:rect l="l" t="t" r="r" b="b"/>
              <a:pathLst>
                <a:path w="1149985" h="1333500">
                  <a:moveTo>
                    <a:pt x="1145641" y="1333425"/>
                  </a:moveTo>
                  <a:lnTo>
                    <a:pt x="261885" y="1333425"/>
                  </a:lnTo>
                  <a:lnTo>
                    <a:pt x="261885" y="1331374"/>
                  </a:lnTo>
                  <a:lnTo>
                    <a:pt x="12342" y="1331374"/>
                  </a:lnTo>
                  <a:lnTo>
                    <a:pt x="5437" y="1283809"/>
                  </a:lnTo>
                  <a:lnTo>
                    <a:pt x="3561" y="1243936"/>
                  </a:lnTo>
                  <a:lnTo>
                    <a:pt x="3895" y="1223957"/>
                  </a:lnTo>
                  <a:lnTo>
                    <a:pt x="7105" y="1184206"/>
                  </a:lnTo>
                  <a:lnTo>
                    <a:pt x="13695" y="1144799"/>
                  </a:lnTo>
                  <a:lnTo>
                    <a:pt x="23592" y="1106166"/>
                  </a:lnTo>
                  <a:lnTo>
                    <a:pt x="36761" y="1068446"/>
                  </a:lnTo>
                  <a:lnTo>
                    <a:pt x="53060" y="1032048"/>
                  </a:lnTo>
                  <a:lnTo>
                    <a:pt x="62374" y="1014370"/>
                  </a:lnTo>
                  <a:lnTo>
                    <a:pt x="66467" y="998606"/>
                  </a:lnTo>
                  <a:lnTo>
                    <a:pt x="72216" y="966314"/>
                  </a:lnTo>
                  <a:lnTo>
                    <a:pt x="75677" y="921228"/>
                  </a:lnTo>
                  <a:lnTo>
                    <a:pt x="72900" y="867086"/>
                  </a:lnTo>
                  <a:lnTo>
                    <a:pt x="59939" y="807624"/>
                  </a:lnTo>
                  <a:lnTo>
                    <a:pt x="32847" y="746579"/>
                  </a:lnTo>
                  <a:lnTo>
                    <a:pt x="26138" y="734441"/>
                  </a:lnTo>
                  <a:lnTo>
                    <a:pt x="20173" y="721974"/>
                  </a:lnTo>
                  <a:lnTo>
                    <a:pt x="6780" y="682683"/>
                  </a:lnTo>
                  <a:lnTo>
                    <a:pt x="488" y="641700"/>
                  </a:lnTo>
                  <a:lnTo>
                    <a:pt x="0" y="627840"/>
                  </a:lnTo>
                  <a:lnTo>
                    <a:pt x="325" y="614023"/>
                  </a:lnTo>
                  <a:lnTo>
                    <a:pt x="6168" y="572925"/>
                  </a:lnTo>
                  <a:lnTo>
                    <a:pt x="22807" y="524420"/>
                  </a:lnTo>
                  <a:lnTo>
                    <a:pt x="42522" y="490535"/>
                  </a:lnTo>
                  <a:lnTo>
                    <a:pt x="69326" y="461929"/>
                  </a:lnTo>
                  <a:lnTo>
                    <a:pt x="101858" y="440053"/>
                  </a:lnTo>
                  <a:lnTo>
                    <a:pt x="170651" y="424887"/>
                  </a:lnTo>
                  <a:lnTo>
                    <a:pt x="212485" y="431989"/>
                  </a:lnTo>
                  <a:lnTo>
                    <a:pt x="252755" y="448850"/>
                  </a:lnTo>
                  <a:lnTo>
                    <a:pt x="289700" y="474262"/>
                  </a:lnTo>
                  <a:lnTo>
                    <a:pt x="321559" y="507016"/>
                  </a:lnTo>
                  <a:lnTo>
                    <a:pt x="346571" y="545904"/>
                  </a:lnTo>
                  <a:lnTo>
                    <a:pt x="362974" y="589717"/>
                  </a:lnTo>
                  <a:lnTo>
                    <a:pt x="374252" y="646720"/>
                  </a:lnTo>
                  <a:lnTo>
                    <a:pt x="382697" y="690437"/>
                  </a:lnTo>
                  <a:lnTo>
                    <a:pt x="396294" y="730252"/>
                  </a:lnTo>
                  <a:lnTo>
                    <a:pt x="420964" y="767567"/>
                  </a:lnTo>
                  <a:lnTo>
                    <a:pt x="462627" y="803787"/>
                  </a:lnTo>
                  <a:lnTo>
                    <a:pt x="473039" y="752282"/>
                  </a:lnTo>
                  <a:lnTo>
                    <a:pt x="479271" y="700611"/>
                  </a:lnTo>
                  <a:lnTo>
                    <a:pt x="481321" y="648775"/>
                  </a:lnTo>
                  <a:lnTo>
                    <a:pt x="479191" y="596773"/>
                  </a:lnTo>
                  <a:lnTo>
                    <a:pt x="467680" y="501322"/>
                  </a:lnTo>
                  <a:lnTo>
                    <a:pt x="464599" y="455122"/>
                  </a:lnTo>
                  <a:lnTo>
                    <a:pt x="463959" y="406913"/>
                  </a:lnTo>
                  <a:lnTo>
                    <a:pt x="466082" y="357606"/>
                  </a:lnTo>
                  <a:lnTo>
                    <a:pt x="471291" y="308109"/>
                  </a:lnTo>
                  <a:lnTo>
                    <a:pt x="479907" y="259332"/>
                  </a:lnTo>
                  <a:lnTo>
                    <a:pt x="492254" y="212184"/>
                  </a:lnTo>
                  <a:lnTo>
                    <a:pt x="508654" y="167574"/>
                  </a:lnTo>
                  <a:lnTo>
                    <a:pt x="529428" y="126412"/>
                  </a:lnTo>
                  <a:lnTo>
                    <a:pt x="554899" y="89605"/>
                  </a:lnTo>
                  <a:lnTo>
                    <a:pt x="590441" y="53510"/>
                  </a:lnTo>
                  <a:lnTo>
                    <a:pt x="632831" y="25775"/>
                  </a:lnTo>
                  <a:lnTo>
                    <a:pt x="680140" y="7663"/>
                  </a:lnTo>
                  <a:lnTo>
                    <a:pt x="730215" y="0"/>
                  </a:lnTo>
                  <a:lnTo>
                    <a:pt x="781438" y="1762"/>
                  </a:lnTo>
                  <a:lnTo>
                    <a:pt x="826433" y="14097"/>
                  </a:lnTo>
                  <a:lnTo>
                    <a:pt x="865046" y="36966"/>
                  </a:lnTo>
                  <a:lnTo>
                    <a:pt x="897124" y="70331"/>
                  </a:lnTo>
                  <a:lnTo>
                    <a:pt x="920639" y="110059"/>
                  </a:lnTo>
                  <a:lnTo>
                    <a:pt x="937062" y="155284"/>
                  </a:lnTo>
                  <a:lnTo>
                    <a:pt x="947231" y="204151"/>
                  </a:lnTo>
                  <a:lnTo>
                    <a:pt x="951983" y="254805"/>
                  </a:lnTo>
                  <a:lnTo>
                    <a:pt x="952155" y="305392"/>
                  </a:lnTo>
                  <a:lnTo>
                    <a:pt x="948583" y="354056"/>
                  </a:lnTo>
                  <a:lnTo>
                    <a:pt x="942105" y="398943"/>
                  </a:lnTo>
                  <a:lnTo>
                    <a:pt x="933559" y="438199"/>
                  </a:lnTo>
                  <a:lnTo>
                    <a:pt x="923780" y="469968"/>
                  </a:lnTo>
                  <a:lnTo>
                    <a:pt x="915885" y="493770"/>
                  </a:lnTo>
                  <a:lnTo>
                    <a:pt x="910246" y="517988"/>
                  </a:lnTo>
                  <a:lnTo>
                    <a:pt x="906863" y="542622"/>
                  </a:lnTo>
                  <a:lnTo>
                    <a:pt x="905735" y="567673"/>
                  </a:lnTo>
                  <a:lnTo>
                    <a:pt x="906863" y="592725"/>
                  </a:lnTo>
                  <a:lnTo>
                    <a:pt x="910246" y="617359"/>
                  </a:lnTo>
                  <a:lnTo>
                    <a:pt x="915885" y="641578"/>
                  </a:lnTo>
                  <a:lnTo>
                    <a:pt x="923780" y="665379"/>
                  </a:lnTo>
                  <a:lnTo>
                    <a:pt x="955276" y="704174"/>
                  </a:lnTo>
                  <a:lnTo>
                    <a:pt x="984549" y="744412"/>
                  </a:lnTo>
                  <a:lnTo>
                    <a:pt x="1011600" y="786092"/>
                  </a:lnTo>
                  <a:lnTo>
                    <a:pt x="1036429" y="829215"/>
                  </a:lnTo>
                  <a:lnTo>
                    <a:pt x="1059035" y="873780"/>
                  </a:lnTo>
                  <a:lnTo>
                    <a:pt x="1079269" y="919471"/>
                  </a:lnTo>
                  <a:lnTo>
                    <a:pt x="1096980" y="965971"/>
                  </a:lnTo>
                  <a:lnTo>
                    <a:pt x="1112169" y="1013282"/>
                  </a:lnTo>
                  <a:lnTo>
                    <a:pt x="1124835" y="1061402"/>
                  </a:lnTo>
                  <a:lnTo>
                    <a:pt x="1134979" y="1110333"/>
                  </a:lnTo>
                  <a:lnTo>
                    <a:pt x="1143474" y="1163544"/>
                  </a:lnTo>
                  <a:lnTo>
                    <a:pt x="1148288" y="1216959"/>
                  </a:lnTo>
                  <a:lnTo>
                    <a:pt x="1149420" y="1270579"/>
                  </a:lnTo>
                  <a:lnTo>
                    <a:pt x="1146871" y="1324403"/>
                  </a:lnTo>
                  <a:lnTo>
                    <a:pt x="1145641" y="1333425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4587" y="8871223"/>
              <a:ext cx="1163320" cy="1346200"/>
            </a:xfrm>
            <a:custGeom>
              <a:avLst/>
              <a:gdLst/>
              <a:ahLst/>
              <a:cxnLst/>
              <a:rect l="l" t="t" r="r" b="b"/>
              <a:pathLst>
                <a:path w="1163319" h="1346200">
                  <a:moveTo>
                    <a:pt x="832957" y="12699"/>
                  </a:moveTo>
                  <a:lnTo>
                    <a:pt x="665408" y="12699"/>
                  </a:lnTo>
                  <a:lnTo>
                    <a:pt x="681548" y="0"/>
                  </a:lnTo>
                  <a:lnTo>
                    <a:pt x="817366" y="0"/>
                  </a:lnTo>
                  <a:lnTo>
                    <a:pt x="832957" y="12699"/>
                  </a:lnTo>
                  <a:close/>
                </a:path>
                <a:path w="1163319" h="1346200">
                  <a:moveTo>
                    <a:pt x="677342" y="25399"/>
                  </a:moveTo>
                  <a:lnTo>
                    <a:pt x="634416" y="25399"/>
                  </a:lnTo>
                  <a:lnTo>
                    <a:pt x="649650" y="12699"/>
                  </a:lnTo>
                  <a:lnTo>
                    <a:pt x="689149" y="12699"/>
                  </a:lnTo>
                  <a:lnTo>
                    <a:pt x="677342" y="25399"/>
                  </a:lnTo>
                  <a:close/>
                </a:path>
                <a:path w="1163319" h="1346200">
                  <a:moveTo>
                    <a:pt x="704811" y="279399"/>
                  </a:moveTo>
                  <a:lnTo>
                    <a:pt x="688424" y="279399"/>
                  </a:lnTo>
                  <a:lnTo>
                    <a:pt x="698422" y="241299"/>
                  </a:lnTo>
                  <a:lnTo>
                    <a:pt x="710955" y="190499"/>
                  </a:lnTo>
                  <a:lnTo>
                    <a:pt x="726023" y="139699"/>
                  </a:lnTo>
                  <a:lnTo>
                    <a:pt x="743626" y="101599"/>
                  </a:lnTo>
                  <a:lnTo>
                    <a:pt x="763764" y="50799"/>
                  </a:lnTo>
                  <a:lnTo>
                    <a:pt x="786437" y="12699"/>
                  </a:lnTo>
                  <a:lnTo>
                    <a:pt x="802226" y="12699"/>
                  </a:lnTo>
                  <a:lnTo>
                    <a:pt x="780713" y="50799"/>
                  </a:lnTo>
                  <a:lnTo>
                    <a:pt x="761444" y="88899"/>
                  </a:lnTo>
                  <a:lnTo>
                    <a:pt x="744319" y="139699"/>
                  </a:lnTo>
                  <a:lnTo>
                    <a:pt x="729238" y="177799"/>
                  </a:lnTo>
                  <a:lnTo>
                    <a:pt x="716102" y="228599"/>
                  </a:lnTo>
                  <a:lnTo>
                    <a:pt x="704811" y="279399"/>
                  </a:lnTo>
                  <a:close/>
                </a:path>
                <a:path w="1163319" h="1346200">
                  <a:moveTo>
                    <a:pt x="862416" y="25399"/>
                  </a:moveTo>
                  <a:lnTo>
                    <a:pt x="830030" y="25399"/>
                  </a:lnTo>
                  <a:lnTo>
                    <a:pt x="816379" y="12699"/>
                  </a:lnTo>
                  <a:lnTo>
                    <a:pt x="847974" y="12699"/>
                  </a:lnTo>
                  <a:lnTo>
                    <a:pt x="862416" y="25399"/>
                  </a:lnTo>
                  <a:close/>
                </a:path>
                <a:path w="1163319" h="1346200">
                  <a:moveTo>
                    <a:pt x="480451" y="787399"/>
                  </a:moveTo>
                  <a:lnTo>
                    <a:pt x="465538" y="787399"/>
                  </a:lnTo>
                  <a:lnTo>
                    <a:pt x="474482" y="749299"/>
                  </a:lnTo>
                  <a:lnTo>
                    <a:pt x="479693" y="698499"/>
                  </a:lnTo>
                  <a:lnTo>
                    <a:pt x="481169" y="647699"/>
                  </a:lnTo>
                  <a:lnTo>
                    <a:pt x="478911" y="596899"/>
                  </a:lnTo>
                  <a:lnTo>
                    <a:pt x="472920" y="546099"/>
                  </a:lnTo>
                  <a:lnTo>
                    <a:pt x="467721" y="507999"/>
                  </a:lnTo>
                  <a:lnTo>
                    <a:pt x="464647" y="457199"/>
                  </a:lnTo>
                  <a:lnTo>
                    <a:pt x="464026" y="406399"/>
                  </a:lnTo>
                  <a:lnTo>
                    <a:pt x="466187" y="355599"/>
                  </a:lnTo>
                  <a:lnTo>
                    <a:pt x="471459" y="304799"/>
                  </a:lnTo>
                  <a:lnTo>
                    <a:pt x="480168" y="253999"/>
                  </a:lnTo>
                  <a:lnTo>
                    <a:pt x="492645" y="215899"/>
                  </a:lnTo>
                  <a:lnTo>
                    <a:pt x="509218" y="165099"/>
                  </a:lnTo>
                  <a:lnTo>
                    <a:pt x="530214" y="126999"/>
                  </a:lnTo>
                  <a:lnTo>
                    <a:pt x="555964" y="88899"/>
                  </a:lnTo>
                  <a:lnTo>
                    <a:pt x="591979" y="50799"/>
                  </a:lnTo>
                  <a:lnTo>
                    <a:pt x="619706" y="25399"/>
                  </a:lnTo>
                  <a:lnTo>
                    <a:pt x="654431" y="25399"/>
                  </a:lnTo>
                  <a:lnTo>
                    <a:pt x="643329" y="38099"/>
                  </a:lnTo>
                  <a:lnTo>
                    <a:pt x="632524" y="38099"/>
                  </a:lnTo>
                  <a:lnTo>
                    <a:pt x="622079" y="50799"/>
                  </a:lnTo>
                  <a:lnTo>
                    <a:pt x="611995" y="50799"/>
                  </a:lnTo>
                  <a:lnTo>
                    <a:pt x="602272" y="63499"/>
                  </a:lnTo>
                  <a:lnTo>
                    <a:pt x="592963" y="63499"/>
                  </a:lnTo>
                  <a:lnTo>
                    <a:pt x="584124" y="76199"/>
                  </a:lnTo>
                  <a:lnTo>
                    <a:pt x="575755" y="88899"/>
                  </a:lnTo>
                  <a:lnTo>
                    <a:pt x="567856" y="101599"/>
                  </a:lnTo>
                  <a:lnTo>
                    <a:pt x="560885" y="101599"/>
                  </a:lnTo>
                  <a:lnTo>
                    <a:pt x="557398" y="114299"/>
                  </a:lnTo>
                  <a:lnTo>
                    <a:pt x="567477" y="126999"/>
                  </a:lnTo>
                  <a:lnTo>
                    <a:pt x="548376" y="126999"/>
                  </a:lnTo>
                  <a:lnTo>
                    <a:pt x="541559" y="139699"/>
                  </a:lnTo>
                  <a:lnTo>
                    <a:pt x="535219" y="152399"/>
                  </a:lnTo>
                  <a:lnTo>
                    <a:pt x="529358" y="152399"/>
                  </a:lnTo>
                  <a:lnTo>
                    <a:pt x="523976" y="165099"/>
                  </a:lnTo>
                  <a:lnTo>
                    <a:pt x="524889" y="165099"/>
                  </a:lnTo>
                  <a:lnTo>
                    <a:pt x="525709" y="177799"/>
                  </a:lnTo>
                  <a:lnTo>
                    <a:pt x="526436" y="177799"/>
                  </a:lnTo>
                  <a:lnTo>
                    <a:pt x="536278" y="190499"/>
                  </a:lnTo>
                  <a:lnTo>
                    <a:pt x="517619" y="190499"/>
                  </a:lnTo>
                  <a:lnTo>
                    <a:pt x="501618" y="228599"/>
                  </a:lnTo>
                  <a:lnTo>
                    <a:pt x="490244" y="292099"/>
                  </a:lnTo>
                  <a:lnTo>
                    <a:pt x="483078" y="342899"/>
                  </a:lnTo>
                  <a:lnTo>
                    <a:pt x="479699" y="393699"/>
                  </a:lnTo>
                  <a:lnTo>
                    <a:pt x="479688" y="444499"/>
                  </a:lnTo>
                  <a:lnTo>
                    <a:pt x="482626" y="495299"/>
                  </a:lnTo>
                  <a:lnTo>
                    <a:pt x="488092" y="546099"/>
                  </a:lnTo>
                  <a:lnTo>
                    <a:pt x="494435" y="596899"/>
                  </a:lnTo>
                  <a:lnTo>
                    <a:pt x="496580" y="647699"/>
                  </a:lnTo>
                  <a:lnTo>
                    <a:pt x="494530" y="698499"/>
                  </a:lnTo>
                  <a:lnTo>
                    <a:pt x="488283" y="749299"/>
                  </a:lnTo>
                  <a:lnTo>
                    <a:pt x="480451" y="787399"/>
                  </a:lnTo>
                  <a:close/>
                </a:path>
                <a:path w="1163319" h="1346200">
                  <a:moveTo>
                    <a:pt x="704442" y="1003299"/>
                  </a:moveTo>
                  <a:lnTo>
                    <a:pt x="684528" y="1003299"/>
                  </a:lnTo>
                  <a:lnTo>
                    <a:pt x="1006863" y="787399"/>
                  </a:lnTo>
                  <a:lnTo>
                    <a:pt x="987951" y="749299"/>
                  </a:lnTo>
                  <a:lnTo>
                    <a:pt x="967978" y="723899"/>
                  </a:lnTo>
                  <a:lnTo>
                    <a:pt x="946942" y="698499"/>
                  </a:lnTo>
                  <a:lnTo>
                    <a:pt x="924844" y="673099"/>
                  </a:lnTo>
                  <a:lnTo>
                    <a:pt x="923613" y="673099"/>
                  </a:lnTo>
                  <a:lnTo>
                    <a:pt x="915604" y="647699"/>
                  </a:lnTo>
                  <a:lnTo>
                    <a:pt x="909883" y="622299"/>
                  </a:lnTo>
                  <a:lnTo>
                    <a:pt x="906451" y="596899"/>
                  </a:lnTo>
                  <a:lnTo>
                    <a:pt x="905306" y="571499"/>
                  </a:lnTo>
                  <a:lnTo>
                    <a:pt x="906451" y="546099"/>
                  </a:lnTo>
                  <a:lnTo>
                    <a:pt x="909883" y="520699"/>
                  </a:lnTo>
                  <a:lnTo>
                    <a:pt x="915604" y="495299"/>
                  </a:lnTo>
                  <a:lnTo>
                    <a:pt x="923613" y="469899"/>
                  </a:lnTo>
                  <a:lnTo>
                    <a:pt x="934379" y="431799"/>
                  </a:lnTo>
                  <a:lnTo>
                    <a:pt x="943458" y="380999"/>
                  </a:lnTo>
                  <a:lnTo>
                    <a:pt x="949702" y="330199"/>
                  </a:lnTo>
                  <a:lnTo>
                    <a:pt x="951962" y="279399"/>
                  </a:lnTo>
                  <a:lnTo>
                    <a:pt x="949088" y="228599"/>
                  </a:lnTo>
                  <a:lnTo>
                    <a:pt x="939934" y="165099"/>
                  </a:lnTo>
                  <a:lnTo>
                    <a:pt x="923350" y="114299"/>
                  </a:lnTo>
                  <a:lnTo>
                    <a:pt x="898188" y="76199"/>
                  </a:lnTo>
                  <a:lnTo>
                    <a:pt x="867770" y="38099"/>
                  </a:lnTo>
                  <a:lnTo>
                    <a:pt x="855826" y="38099"/>
                  </a:lnTo>
                  <a:lnTo>
                    <a:pt x="843179" y="25399"/>
                  </a:lnTo>
                  <a:lnTo>
                    <a:pt x="876037" y="25399"/>
                  </a:lnTo>
                  <a:lnTo>
                    <a:pt x="888590" y="38099"/>
                  </a:lnTo>
                  <a:lnTo>
                    <a:pt x="934324" y="101599"/>
                  </a:lnTo>
                  <a:lnTo>
                    <a:pt x="951017" y="152399"/>
                  </a:lnTo>
                  <a:lnTo>
                    <a:pt x="961403" y="203199"/>
                  </a:lnTo>
                  <a:lnTo>
                    <a:pt x="966316" y="253999"/>
                  </a:lnTo>
                  <a:lnTo>
                    <a:pt x="966590" y="304799"/>
                  </a:lnTo>
                  <a:lnTo>
                    <a:pt x="963059" y="355599"/>
                  </a:lnTo>
                  <a:lnTo>
                    <a:pt x="956555" y="406399"/>
                  </a:lnTo>
                  <a:lnTo>
                    <a:pt x="947913" y="444499"/>
                  </a:lnTo>
                  <a:lnTo>
                    <a:pt x="937967" y="469899"/>
                  </a:lnTo>
                  <a:lnTo>
                    <a:pt x="930321" y="495299"/>
                  </a:lnTo>
                  <a:lnTo>
                    <a:pt x="924806" y="520699"/>
                  </a:lnTo>
                  <a:lnTo>
                    <a:pt x="921423" y="546099"/>
                  </a:lnTo>
                  <a:lnTo>
                    <a:pt x="920172" y="571499"/>
                  </a:lnTo>
                  <a:lnTo>
                    <a:pt x="921055" y="596899"/>
                  </a:lnTo>
                  <a:lnTo>
                    <a:pt x="924076" y="622299"/>
                  </a:lnTo>
                  <a:lnTo>
                    <a:pt x="929235" y="634999"/>
                  </a:lnTo>
                  <a:lnTo>
                    <a:pt x="936531" y="660399"/>
                  </a:lnTo>
                  <a:lnTo>
                    <a:pt x="968196" y="698499"/>
                  </a:lnTo>
                  <a:lnTo>
                    <a:pt x="997624" y="736599"/>
                  </a:lnTo>
                  <a:lnTo>
                    <a:pt x="1024815" y="787399"/>
                  </a:lnTo>
                  <a:lnTo>
                    <a:pt x="1033133" y="800099"/>
                  </a:lnTo>
                  <a:lnTo>
                    <a:pt x="1013220" y="800099"/>
                  </a:lnTo>
                  <a:lnTo>
                    <a:pt x="704442" y="1003299"/>
                  </a:lnTo>
                  <a:close/>
                </a:path>
                <a:path w="1163319" h="1346200">
                  <a:moveTo>
                    <a:pt x="689338" y="368299"/>
                  </a:moveTo>
                  <a:lnTo>
                    <a:pt x="674071" y="368299"/>
                  </a:lnTo>
                  <a:lnTo>
                    <a:pt x="676608" y="355599"/>
                  </a:lnTo>
                  <a:lnTo>
                    <a:pt x="679299" y="330199"/>
                  </a:lnTo>
                  <a:lnTo>
                    <a:pt x="682144" y="317499"/>
                  </a:lnTo>
                  <a:lnTo>
                    <a:pt x="685143" y="304799"/>
                  </a:lnTo>
                  <a:lnTo>
                    <a:pt x="681348" y="304799"/>
                  </a:lnTo>
                  <a:lnTo>
                    <a:pt x="680017" y="292099"/>
                  </a:lnTo>
                  <a:lnTo>
                    <a:pt x="548376" y="126999"/>
                  </a:lnTo>
                  <a:lnTo>
                    <a:pt x="567477" y="126999"/>
                  </a:lnTo>
                  <a:lnTo>
                    <a:pt x="688424" y="279399"/>
                  </a:lnTo>
                  <a:lnTo>
                    <a:pt x="704811" y="279399"/>
                  </a:lnTo>
                  <a:lnTo>
                    <a:pt x="695264" y="330199"/>
                  </a:lnTo>
                  <a:lnTo>
                    <a:pt x="689338" y="368299"/>
                  </a:lnTo>
                  <a:close/>
                </a:path>
                <a:path w="1163319" h="1346200">
                  <a:moveTo>
                    <a:pt x="727998" y="1320799"/>
                  </a:moveTo>
                  <a:lnTo>
                    <a:pt x="709749" y="1320799"/>
                  </a:lnTo>
                  <a:lnTo>
                    <a:pt x="705369" y="1295399"/>
                  </a:lnTo>
                  <a:lnTo>
                    <a:pt x="698856" y="1257299"/>
                  </a:lnTo>
                  <a:lnTo>
                    <a:pt x="690920" y="1206499"/>
                  </a:lnTo>
                  <a:lnTo>
                    <a:pt x="682273" y="1142999"/>
                  </a:lnTo>
                  <a:lnTo>
                    <a:pt x="680733" y="1142999"/>
                  </a:lnTo>
                  <a:lnTo>
                    <a:pt x="680733" y="1130299"/>
                  </a:lnTo>
                  <a:lnTo>
                    <a:pt x="682273" y="1130299"/>
                  </a:lnTo>
                  <a:lnTo>
                    <a:pt x="678899" y="1104899"/>
                  </a:lnTo>
                  <a:lnTo>
                    <a:pt x="675583" y="1079499"/>
                  </a:lnTo>
                  <a:lnTo>
                    <a:pt x="672382" y="1041399"/>
                  </a:lnTo>
                  <a:lnTo>
                    <a:pt x="669354" y="1015999"/>
                  </a:lnTo>
                  <a:lnTo>
                    <a:pt x="668840" y="1015999"/>
                  </a:lnTo>
                  <a:lnTo>
                    <a:pt x="669354" y="1003299"/>
                  </a:lnTo>
                  <a:lnTo>
                    <a:pt x="665107" y="965199"/>
                  </a:lnTo>
                  <a:lnTo>
                    <a:pt x="661350" y="914399"/>
                  </a:lnTo>
                  <a:lnTo>
                    <a:pt x="658179" y="863599"/>
                  </a:lnTo>
                  <a:lnTo>
                    <a:pt x="655692" y="812799"/>
                  </a:lnTo>
                  <a:lnTo>
                    <a:pt x="653985" y="761999"/>
                  </a:lnTo>
                  <a:lnTo>
                    <a:pt x="653156" y="711199"/>
                  </a:lnTo>
                  <a:lnTo>
                    <a:pt x="653300" y="647699"/>
                  </a:lnTo>
                  <a:lnTo>
                    <a:pt x="654515" y="596899"/>
                  </a:lnTo>
                  <a:lnTo>
                    <a:pt x="656898" y="546099"/>
                  </a:lnTo>
                  <a:lnTo>
                    <a:pt x="660545" y="482599"/>
                  </a:lnTo>
                  <a:lnTo>
                    <a:pt x="665554" y="431799"/>
                  </a:lnTo>
                  <a:lnTo>
                    <a:pt x="672020" y="380999"/>
                  </a:lnTo>
                  <a:lnTo>
                    <a:pt x="664433" y="380999"/>
                  </a:lnTo>
                  <a:lnTo>
                    <a:pt x="517619" y="190499"/>
                  </a:lnTo>
                  <a:lnTo>
                    <a:pt x="536278" y="190499"/>
                  </a:lnTo>
                  <a:lnTo>
                    <a:pt x="674071" y="368299"/>
                  </a:lnTo>
                  <a:lnTo>
                    <a:pt x="689338" y="368299"/>
                  </a:lnTo>
                  <a:lnTo>
                    <a:pt x="681006" y="431799"/>
                  </a:lnTo>
                  <a:lnTo>
                    <a:pt x="676096" y="482599"/>
                  </a:lnTo>
                  <a:lnTo>
                    <a:pt x="672530" y="533399"/>
                  </a:lnTo>
                  <a:lnTo>
                    <a:pt x="670211" y="596899"/>
                  </a:lnTo>
                  <a:lnTo>
                    <a:pt x="669037" y="647699"/>
                  </a:lnTo>
                  <a:lnTo>
                    <a:pt x="668910" y="698499"/>
                  </a:lnTo>
                  <a:lnTo>
                    <a:pt x="669729" y="749299"/>
                  </a:lnTo>
                  <a:lnTo>
                    <a:pt x="671395" y="800099"/>
                  </a:lnTo>
                  <a:lnTo>
                    <a:pt x="673808" y="850899"/>
                  </a:lnTo>
                  <a:lnTo>
                    <a:pt x="676867" y="901699"/>
                  </a:lnTo>
                  <a:lnTo>
                    <a:pt x="680474" y="952499"/>
                  </a:lnTo>
                  <a:lnTo>
                    <a:pt x="684528" y="1003299"/>
                  </a:lnTo>
                  <a:lnTo>
                    <a:pt x="704442" y="1003299"/>
                  </a:lnTo>
                  <a:lnTo>
                    <a:pt x="685143" y="1015999"/>
                  </a:lnTo>
                  <a:lnTo>
                    <a:pt x="687950" y="1041399"/>
                  </a:lnTo>
                  <a:lnTo>
                    <a:pt x="690833" y="1066799"/>
                  </a:lnTo>
                  <a:lnTo>
                    <a:pt x="693794" y="1092199"/>
                  </a:lnTo>
                  <a:lnTo>
                    <a:pt x="696831" y="1117599"/>
                  </a:lnTo>
                  <a:lnTo>
                    <a:pt x="738758" y="1117599"/>
                  </a:lnTo>
                  <a:lnTo>
                    <a:pt x="699907" y="1142999"/>
                  </a:lnTo>
                  <a:lnTo>
                    <a:pt x="708967" y="1206499"/>
                  </a:lnTo>
                  <a:lnTo>
                    <a:pt x="717182" y="1257299"/>
                  </a:lnTo>
                  <a:lnTo>
                    <a:pt x="723782" y="1308099"/>
                  </a:lnTo>
                  <a:lnTo>
                    <a:pt x="727998" y="1320799"/>
                  </a:lnTo>
                  <a:close/>
                </a:path>
                <a:path w="1163319" h="1346200">
                  <a:moveTo>
                    <a:pt x="268862" y="647699"/>
                  </a:moveTo>
                  <a:lnTo>
                    <a:pt x="250237" y="647699"/>
                  </a:lnTo>
                  <a:lnTo>
                    <a:pt x="269560" y="609599"/>
                  </a:lnTo>
                  <a:lnTo>
                    <a:pt x="287171" y="571499"/>
                  </a:lnTo>
                  <a:lnTo>
                    <a:pt x="298824" y="533399"/>
                  </a:lnTo>
                  <a:lnTo>
                    <a:pt x="300269" y="482599"/>
                  </a:lnTo>
                  <a:lnTo>
                    <a:pt x="292780" y="482599"/>
                  </a:lnTo>
                  <a:lnTo>
                    <a:pt x="284942" y="469899"/>
                  </a:lnTo>
                  <a:lnTo>
                    <a:pt x="276755" y="469899"/>
                  </a:lnTo>
                  <a:lnTo>
                    <a:pt x="268218" y="457199"/>
                  </a:lnTo>
                  <a:lnTo>
                    <a:pt x="250306" y="457199"/>
                  </a:lnTo>
                  <a:lnTo>
                    <a:pt x="240983" y="444499"/>
                  </a:lnTo>
                  <a:lnTo>
                    <a:pt x="211781" y="444499"/>
                  </a:lnTo>
                  <a:lnTo>
                    <a:pt x="201772" y="431799"/>
                  </a:lnTo>
                  <a:lnTo>
                    <a:pt x="125101" y="431799"/>
                  </a:lnTo>
                  <a:lnTo>
                    <a:pt x="134796" y="419099"/>
                  </a:lnTo>
                  <a:lnTo>
                    <a:pt x="178192" y="419099"/>
                  </a:lnTo>
                  <a:lnTo>
                    <a:pt x="221746" y="431799"/>
                  </a:lnTo>
                  <a:lnTo>
                    <a:pt x="263632" y="444499"/>
                  </a:lnTo>
                  <a:lnTo>
                    <a:pt x="302024" y="469899"/>
                  </a:lnTo>
                  <a:lnTo>
                    <a:pt x="335097" y="507999"/>
                  </a:lnTo>
                  <a:lnTo>
                    <a:pt x="316467" y="507999"/>
                  </a:lnTo>
                  <a:lnTo>
                    <a:pt x="310214" y="546099"/>
                  </a:lnTo>
                  <a:lnTo>
                    <a:pt x="295040" y="596899"/>
                  </a:lnTo>
                  <a:lnTo>
                    <a:pt x="268862" y="647699"/>
                  </a:lnTo>
                  <a:close/>
                </a:path>
                <a:path w="1163319" h="1346200">
                  <a:moveTo>
                    <a:pt x="330567" y="1168399"/>
                  </a:moveTo>
                  <a:lnTo>
                    <a:pt x="314622" y="1168399"/>
                  </a:lnTo>
                  <a:lnTo>
                    <a:pt x="311315" y="1130299"/>
                  </a:lnTo>
                  <a:lnTo>
                    <a:pt x="307157" y="1079499"/>
                  </a:lnTo>
                  <a:lnTo>
                    <a:pt x="302056" y="1028699"/>
                  </a:lnTo>
                  <a:lnTo>
                    <a:pt x="295919" y="965199"/>
                  </a:lnTo>
                  <a:lnTo>
                    <a:pt x="288657" y="914399"/>
                  </a:lnTo>
                  <a:lnTo>
                    <a:pt x="280178" y="863599"/>
                  </a:lnTo>
                  <a:lnTo>
                    <a:pt x="270389" y="800099"/>
                  </a:lnTo>
                  <a:lnTo>
                    <a:pt x="259200" y="749299"/>
                  </a:lnTo>
                  <a:lnTo>
                    <a:pt x="246519" y="698499"/>
                  </a:lnTo>
                  <a:lnTo>
                    <a:pt x="232254" y="647699"/>
                  </a:lnTo>
                  <a:lnTo>
                    <a:pt x="216314" y="596899"/>
                  </a:lnTo>
                  <a:lnTo>
                    <a:pt x="198608" y="546099"/>
                  </a:lnTo>
                  <a:lnTo>
                    <a:pt x="179044" y="507999"/>
                  </a:lnTo>
                  <a:lnTo>
                    <a:pt x="157530" y="469899"/>
                  </a:lnTo>
                  <a:lnTo>
                    <a:pt x="133975" y="444499"/>
                  </a:lnTo>
                  <a:lnTo>
                    <a:pt x="97437" y="444499"/>
                  </a:lnTo>
                  <a:lnTo>
                    <a:pt x="106421" y="431799"/>
                  </a:lnTo>
                  <a:lnTo>
                    <a:pt x="150789" y="431799"/>
                  </a:lnTo>
                  <a:lnTo>
                    <a:pt x="174773" y="469899"/>
                  </a:lnTo>
                  <a:lnTo>
                    <a:pt x="196602" y="507999"/>
                  </a:lnTo>
                  <a:lnTo>
                    <a:pt x="216383" y="546099"/>
                  </a:lnTo>
                  <a:lnTo>
                    <a:pt x="234225" y="596899"/>
                  </a:lnTo>
                  <a:lnTo>
                    <a:pt x="250237" y="647699"/>
                  </a:lnTo>
                  <a:lnTo>
                    <a:pt x="268862" y="647699"/>
                  </a:lnTo>
                  <a:lnTo>
                    <a:pt x="255773" y="673099"/>
                  </a:lnTo>
                  <a:lnTo>
                    <a:pt x="260275" y="685799"/>
                  </a:lnTo>
                  <a:lnTo>
                    <a:pt x="264565" y="698499"/>
                  </a:lnTo>
                  <a:lnTo>
                    <a:pt x="268662" y="723899"/>
                  </a:lnTo>
                  <a:lnTo>
                    <a:pt x="272587" y="736599"/>
                  </a:lnTo>
                  <a:lnTo>
                    <a:pt x="287796" y="736599"/>
                  </a:lnTo>
                  <a:lnTo>
                    <a:pt x="278124" y="749299"/>
                  </a:lnTo>
                  <a:lnTo>
                    <a:pt x="276893" y="749299"/>
                  </a:lnTo>
                  <a:lnTo>
                    <a:pt x="286470" y="800099"/>
                  </a:lnTo>
                  <a:lnTo>
                    <a:pt x="295227" y="863599"/>
                  </a:lnTo>
                  <a:lnTo>
                    <a:pt x="303165" y="914399"/>
                  </a:lnTo>
                  <a:lnTo>
                    <a:pt x="310284" y="965199"/>
                  </a:lnTo>
                  <a:lnTo>
                    <a:pt x="316584" y="1015999"/>
                  </a:lnTo>
                  <a:lnTo>
                    <a:pt x="322064" y="1066799"/>
                  </a:lnTo>
                  <a:lnTo>
                    <a:pt x="326725" y="1117599"/>
                  </a:lnTo>
                  <a:lnTo>
                    <a:pt x="330567" y="1168399"/>
                  </a:lnTo>
                  <a:close/>
                </a:path>
                <a:path w="1163319" h="1346200">
                  <a:moveTo>
                    <a:pt x="101499" y="457199"/>
                  </a:moveTo>
                  <a:lnTo>
                    <a:pt x="80403" y="457199"/>
                  </a:lnTo>
                  <a:lnTo>
                    <a:pt x="88745" y="444499"/>
                  </a:lnTo>
                  <a:lnTo>
                    <a:pt x="109295" y="444499"/>
                  </a:lnTo>
                  <a:lnTo>
                    <a:pt x="101499" y="457199"/>
                  </a:lnTo>
                  <a:close/>
                </a:path>
                <a:path w="1163319" h="1346200">
                  <a:moveTo>
                    <a:pt x="86728" y="469899"/>
                  </a:moveTo>
                  <a:lnTo>
                    <a:pt x="64765" y="469899"/>
                  </a:lnTo>
                  <a:lnTo>
                    <a:pt x="72410" y="457199"/>
                  </a:lnTo>
                  <a:lnTo>
                    <a:pt x="93962" y="457199"/>
                  </a:lnTo>
                  <a:lnTo>
                    <a:pt x="86728" y="469899"/>
                  </a:lnTo>
                  <a:close/>
                </a:path>
                <a:path w="1163319" h="1346200">
                  <a:moveTo>
                    <a:pt x="73171" y="482599"/>
                  </a:moveTo>
                  <a:lnTo>
                    <a:pt x="50712" y="482599"/>
                  </a:lnTo>
                  <a:lnTo>
                    <a:pt x="57517" y="469899"/>
                  </a:lnTo>
                  <a:lnTo>
                    <a:pt x="79798" y="469899"/>
                  </a:lnTo>
                  <a:lnTo>
                    <a:pt x="73171" y="482599"/>
                  </a:lnTo>
                  <a:close/>
                </a:path>
                <a:path w="1163319" h="1346200">
                  <a:moveTo>
                    <a:pt x="50292" y="507999"/>
                  </a:moveTo>
                  <a:lnTo>
                    <a:pt x="32992" y="507999"/>
                  </a:lnTo>
                  <a:lnTo>
                    <a:pt x="38432" y="495299"/>
                  </a:lnTo>
                  <a:lnTo>
                    <a:pt x="44350" y="482599"/>
                  </a:lnTo>
                  <a:lnTo>
                    <a:pt x="66885" y="482599"/>
                  </a:lnTo>
                  <a:lnTo>
                    <a:pt x="60976" y="495299"/>
                  </a:lnTo>
                  <a:lnTo>
                    <a:pt x="55445" y="495299"/>
                  </a:lnTo>
                  <a:lnTo>
                    <a:pt x="50292" y="507999"/>
                  </a:lnTo>
                  <a:close/>
                </a:path>
                <a:path w="1163319" h="1346200">
                  <a:moveTo>
                    <a:pt x="1160239" y="1333499"/>
                  </a:moveTo>
                  <a:lnTo>
                    <a:pt x="10331" y="1333499"/>
                  </a:lnTo>
                  <a:lnTo>
                    <a:pt x="7264" y="1308099"/>
                  </a:lnTo>
                  <a:lnTo>
                    <a:pt x="5056" y="1282699"/>
                  </a:lnTo>
                  <a:lnTo>
                    <a:pt x="3707" y="1269999"/>
                  </a:lnTo>
                  <a:lnTo>
                    <a:pt x="3217" y="1244599"/>
                  </a:lnTo>
                  <a:lnTo>
                    <a:pt x="3587" y="1231899"/>
                  </a:lnTo>
                  <a:lnTo>
                    <a:pt x="4817" y="1206499"/>
                  </a:lnTo>
                  <a:lnTo>
                    <a:pt x="6906" y="1181099"/>
                  </a:lnTo>
                  <a:lnTo>
                    <a:pt x="9855" y="1168399"/>
                  </a:lnTo>
                  <a:lnTo>
                    <a:pt x="13652" y="1142999"/>
                  </a:lnTo>
                  <a:lnTo>
                    <a:pt x="18284" y="1130299"/>
                  </a:lnTo>
                  <a:lnTo>
                    <a:pt x="23752" y="1104899"/>
                  </a:lnTo>
                  <a:lnTo>
                    <a:pt x="30055" y="1092199"/>
                  </a:lnTo>
                  <a:lnTo>
                    <a:pt x="37169" y="1066799"/>
                  </a:lnTo>
                  <a:lnTo>
                    <a:pt x="45070" y="1054099"/>
                  </a:lnTo>
                  <a:lnTo>
                    <a:pt x="53759" y="1028699"/>
                  </a:lnTo>
                  <a:lnTo>
                    <a:pt x="63235" y="1015999"/>
                  </a:lnTo>
                  <a:lnTo>
                    <a:pt x="67029" y="1003299"/>
                  </a:lnTo>
                  <a:lnTo>
                    <a:pt x="72401" y="965199"/>
                  </a:lnTo>
                  <a:lnTo>
                    <a:pt x="75563" y="927099"/>
                  </a:lnTo>
                  <a:lnTo>
                    <a:pt x="72728" y="863599"/>
                  </a:lnTo>
                  <a:lnTo>
                    <a:pt x="60107" y="812799"/>
                  </a:lnTo>
                  <a:lnTo>
                    <a:pt x="33913" y="749299"/>
                  </a:lnTo>
                  <a:lnTo>
                    <a:pt x="26984" y="736599"/>
                  </a:lnTo>
                  <a:lnTo>
                    <a:pt x="20824" y="723899"/>
                  </a:lnTo>
                  <a:lnTo>
                    <a:pt x="6994" y="685799"/>
                  </a:lnTo>
                  <a:lnTo>
                    <a:pt x="501" y="647699"/>
                  </a:lnTo>
                  <a:lnTo>
                    <a:pt x="0" y="634999"/>
                  </a:lnTo>
                  <a:lnTo>
                    <a:pt x="339" y="622299"/>
                  </a:lnTo>
                  <a:lnTo>
                    <a:pt x="3540" y="584199"/>
                  </a:lnTo>
                  <a:lnTo>
                    <a:pt x="14498" y="546099"/>
                  </a:lnTo>
                  <a:lnTo>
                    <a:pt x="19765" y="533399"/>
                  </a:lnTo>
                  <a:lnTo>
                    <a:pt x="23659" y="520699"/>
                  </a:lnTo>
                  <a:lnTo>
                    <a:pt x="28068" y="507999"/>
                  </a:lnTo>
                  <a:lnTo>
                    <a:pt x="45545" y="507999"/>
                  </a:lnTo>
                  <a:lnTo>
                    <a:pt x="41232" y="520699"/>
                  </a:lnTo>
                  <a:lnTo>
                    <a:pt x="37355" y="533399"/>
                  </a:lnTo>
                  <a:lnTo>
                    <a:pt x="33912" y="533399"/>
                  </a:lnTo>
                  <a:lnTo>
                    <a:pt x="28972" y="546099"/>
                  </a:lnTo>
                  <a:lnTo>
                    <a:pt x="18697" y="584199"/>
                  </a:lnTo>
                  <a:lnTo>
                    <a:pt x="15384" y="634999"/>
                  </a:lnTo>
                  <a:lnTo>
                    <a:pt x="15858" y="647699"/>
                  </a:lnTo>
                  <a:lnTo>
                    <a:pt x="21961" y="685799"/>
                  </a:lnTo>
                  <a:lnTo>
                    <a:pt x="34950" y="723899"/>
                  </a:lnTo>
                  <a:lnTo>
                    <a:pt x="47240" y="749299"/>
                  </a:lnTo>
                  <a:lnTo>
                    <a:pt x="72991" y="800099"/>
                  </a:lnTo>
                  <a:lnTo>
                    <a:pt x="86609" y="850899"/>
                  </a:lnTo>
                  <a:lnTo>
                    <a:pt x="91069" y="901699"/>
                  </a:lnTo>
                  <a:lnTo>
                    <a:pt x="89343" y="952499"/>
                  </a:lnTo>
                  <a:lnTo>
                    <a:pt x="84405" y="990599"/>
                  </a:lnTo>
                  <a:lnTo>
                    <a:pt x="79228" y="1015999"/>
                  </a:lnTo>
                  <a:lnTo>
                    <a:pt x="133302" y="1028699"/>
                  </a:lnTo>
                  <a:lnTo>
                    <a:pt x="74101" y="1028699"/>
                  </a:lnTo>
                  <a:lnTo>
                    <a:pt x="57317" y="1054099"/>
                  </a:lnTo>
                  <a:lnTo>
                    <a:pt x="43567" y="1092199"/>
                  </a:lnTo>
                  <a:lnTo>
                    <a:pt x="32851" y="1130299"/>
                  </a:lnTo>
                  <a:lnTo>
                    <a:pt x="25168" y="1168399"/>
                  </a:lnTo>
                  <a:lnTo>
                    <a:pt x="20604" y="1206499"/>
                  </a:lnTo>
                  <a:lnTo>
                    <a:pt x="19241" y="1244599"/>
                  </a:lnTo>
                  <a:lnTo>
                    <a:pt x="21079" y="1282699"/>
                  </a:lnTo>
                  <a:lnTo>
                    <a:pt x="26120" y="1320799"/>
                  </a:lnTo>
                  <a:lnTo>
                    <a:pt x="1160791" y="1320799"/>
                  </a:lnTo>
                  <a:lnTo>
                    <a:pt x="1160239" y="1333499"/>
                  </a:lnTo>
                  <a:close/>
                </a:path>
                <a:path w="1163319" h="1346200">
                  <a:moveTo>
                    <a:pt x="287796" y="736599"/>
                  </a:moveTo>
                  <a:lnTo>
                    <a:pt x="272587" y="736599"/>
                  </a:lnTo>
                  <a:lnTo>
                    <a:pt x="295790" y="698499"/>
                  </a:lnTo>
                  <a:lnTo>
                    <a:pt x="321183" y="660399"/>
                  </a:lnTo>
                  <a:lnTo>
                    <a:pt x="340118" y="596899"/>
                  </a:lnTo>
                  <a:lnTo>
                    <a:pt x="343944" y="546099"/>
                  </a:lnTo>
                  <a:lnTo>
                    <a:pt x="337879" y="533399"/>
                  </a:lnTo>
                  <a:lnTo>
                    <a:pt x="331278" y="520699"/>
                  </a:lnTo>
                  <a:lnTo>
                    <a:pt x="324141" y="520699"/>
                  </a:lnTo>
                  <a:lnTo>
                    <a:pt x="316467" y="507999"/>
                  </a:lnTo>
                  <a:lnTo>
                    <a:pt x="335097" y="507999"/>
                  </a:lnTo>
                  <a:lnTo>
                    <a:pt x="361026" y="546099"/>
                  </a:lnTo>
                  <a:lnTo>
                    <a:pt x="377983" y="584199"/>
                  </a:lnTo>
                  <a:lnTo>
                    <a:pt x="359117" y="584199"/>
                  </a:lnTo>
                  <a:lnTo>
                    <a:pt x="345539" y="634999"/>
                  </a:lnTo>
                  <a:lnTo>
                    <a:pt x="322465" y="685799"/>
                  </a:lnTo>
                  <a:lnTo>
                    <a:pt x="297469" y="723899"/>
                  </a:lnTo>
                  <a:lnTo>
                    <a:pt x="287796" y="736599"/>
                  </a:lnTo>
                  <a:close/>
                </a:path>
                <a:path w="1163319" h="1346200">
                  <a:moveTo>
                    <a:pt x="477180" y="812799"/>
                  </a:moveTo>
                  <a:lnTo>
                    <a:pt x="465947" y="812799"/>
                  </a:lnTo>
                  <a:lnTo>
                    <a:pt x="422503" y="774699"/>
                  </a:lnTo>
                  <a:lnTo>
                    <a:pt x="396897" y="736599"/>
                  </a:lnTo>
                  <a:lnTo>
                    <a:pt x="382903" y="698499"/>
                  </a:lnTo>
                  <a:lnTo>
                    <a:pt x="374291" y="647699"/>
                  </a:lnTo>
                  <a:lnTo>
                    <a:pt x="371955" y="634999"/>
                  </a:lnTo>
                  <a:lnTo>
                    <a:pt x="369447" y="622299"/>
                  </a:lnTo>
                  <a:lnTo>
                    <a:pt x="366592" y="609599"/>
                  </a:lnTo>
                  <a:lnTo>
                    <a:pt x="363218" y="596899"/>
                  </a:lnTo>
                  <a:lnTo>
                    <a:pt x="361988" y="584199"/>
                  </a:lnTo>
                  <a:lnTo>
                    <a:pt x="377983" y="584199"/>
                  </a:lnTo>
                  <a:lnTo>
                    <a:pt x="381507" y="609599"/>
                  </a:lnTo>
                  <a:lnTo>
                    <a:pt x="384493" y="622299"/>
                  </a:lnTo>
                  <a:lnTo>
                    <a:pt x="387095" y="634999"/>
                  </a:lnTo>
                  <a:lnTo>
                    <a:pt x="389466" y="647699"/>
                  </a:lnTo>
                  <a:lnTo>
                    <a:pt x="397344" y="685799"/>
                  </a:lnTo>
                  <a:lnTo>
                    <a:pt x="409278" y="723899"/>
                  </a:lnTo>
                  <a:lnTo>
                    <a:pt x="430325" y="761999"/>
                  </a:lnTo>
                  <a:lnTo>
                    <a:pt x="465538" y="787399"/>
                  </a:lnTo>
                  <a:lnTo>
                    <a:pt x="480451" y="787399"/>
                  </a:lnTo>
                  <a:lnTo>
                    <a:pt x="477840" y="800099"/>
                  </a:lnTo>
                  <a:lnTo>
                    <a:pt x="477180" y="812799"/>
                  </a:lnTo>
                  <a:close/>
                </a:path>
                <a:path w="1163319" h="1346200">
                  <a:moveTo>
                    <a:pt x="738758" y="1117599"/>
                  </a:moveTo>
                  <a:lnTo>
                    <a:pt x="696831" y="1117599"/>
                  </a:lnTo>
                  <a:lnTo>
                    <a:pt x="1062226" y="888999"/>
                  </a:lnTo>
                  <a:lnTo>
                    <a:pt x="1050949" y="863599"/>
                  </a:lnTo>
                  <a:lnTo>
                    <a:pt x="1039023" y="838199"/>
                  </a:lnTo>
                  <a:lnTo>
                    <a:pt x="1026446" y="812799"/>
                  </a:lnTo>
                  <a:lnTo>
                    <a:pt x="1013220" y="800099"/>
                  </a:lnTo>
                  <a:lnTo>
                    <a:pt x="1033133" y="800099"/>
                  </a:lnTo>
                  <a:lnTo>
                    <a:pt x="1049769" y="825499"/>
                  </a:lnTo>
                  <a:lnTo>
                    <a:pt x="1072487" y="876299"/>
                  </a:lnTo>
                  <a:lnTo>
                    <a:pt x="1086041" y="901699"/>
                  </a:lnTo>
                  <a:lnTo>
                    <a:pt x="1068993" y="901699"/>
                  </a:lnTo>
                  <a:lnTo>
                    <a:pt x="738758" y="1117599"/>
                  </a:lnTo>
                  <a:close/>
                </a:path>
                <a:path w="1163319" h="1346200">
                  <a:moveTo>
                    <a:pt x="1160791" y="1320799"/>
                  </a:moveTo>
                  <a:lnTo>
                    <a:pt x="1145475" y="1320799"/>
                  </a:lnTo>
                  <a:lnTo>
                    <a:pt x="1148003" y="1269999"/>
                  </a:lnTo>
                  <a:lnTo>
                    <a:pt x="1146898" y="1219199"/>
                  </a:lnTo>
                  <a:lnTo>
                    <a:pt x="1142160" y="1168399"/>
                  </a:lnTo>
                  <a:lnTo>
                    <a:pt x="1133788" y="1117599"/>
                  </a:lnTo>
                  <a:lnTo>
                    <a:pt x="1122307" y="1054099"/>
                  </a:lnTo>
                  <a:lnTo>
                    <a:pt x="1107680" y="1003299"/>
                  </a:lnTo>
                  <a:lnTo>
                    <a:pt x="1089909" y="952499"/>
                  </a:lnTo>
                  <a:lnTo>
                    <a:pt x="1068993" y="901699"/>
                  </a:lnTo>
                  <a:lnTo>
                    <a:pt x="1086041" y="901699"/>
                  </a:lnTo>
                  <a:lnTo>
                    <a:pt x="1092817" y="914399"/>
                  </a:lnTo>
                  <a:lnTo>
                    <a:pt x="1110609" y="965199"/>
                  </a:lnTo>
                  <a:lnTo>
                    <a:pt x="1125863" y="1015999"/>
                  </a:lnTo>
                  <a:lnTo>
                    <a:pt x="1138579" y="1066799"/>
                  </a:lnTo>
                  <a:lnTo>
                    <a:pt x="1148756" y="1104899"/>
                  </a:lnTo>
                  <a:lnTo>
                    <a:pt x="1157260" y="1168399"/>
                  </a:lnTo>
                  <a:lnTo>
                    <a:pt x="1162008" y="1219199"/>
                  </a:lnTo>
                  <a:lnTo>
                    <a:pt x="1163001" y="1269999"/>
                  </a:lnTo>
                  <a:lnTo>
                    <a:pt x="1160791" y="1320799"/>
                  </a:lnTo>
                  <a:close/>
                </a:path>
                <a:path w="1163319" h="1346200">
                  <a:moveTo>
                    <a:pt x="337177" y="1320799"/>
                  </a:moveTo>
                  <a:lnTo>
                    <a:pt x="322209" y="1320799"/>
                  </a:lnTo>
                  <a:lnTo>
                    <a:pt x="320748" y="1282699"/>
                  </a:lnTo>
                  <a:lnTo>
                    <a:pt x="319124" y="1244599"/>
                  </a:lnTo>
                  <a:lnTo>
                    <a:pt x="316673" y="1193799"/>
                  </a:lnTo>
                  <a:lnTo>
                    <a:pt x="304244" y="1181099"/>
                  </a:lnTo>
                  <a:lnTo>
                    <a:pt x="278207" y="1155699"/>
                  </a:lnTo>
                  <a:lnTo>
                    <a:pt x="240369" y="1117599"/>
                  </a:lnTo>
                  <a:lnTo>
                    <a:pt x="192535" y="1079499"/>
                  </a:lnTo>
                  <a:lnTo>
                    <a:pt x="136511" y="1041399"/>
                  </a:lnTo>
                  <a:lnTo>
                    <a:pt x="74101" y="1028699"/>
                  </a:lnTo>
                  <a:lnTo>
                    <a:pt x="133302" y="1028699"/>
                  </a:lnTo>
                  <a:lnTo>
                    <a:pt x="182587" y="1054099"/>
                  </a:lnTo>
                  <a:lnTo>
                    <a:pt x="226221" y="1092199"/>
                  </a:lnTo>
                  <a:lnTo>
                    <a:pt x="263345" y="1117599"/>
                  </a:lnTo>
                  <a:lnTo>
                    <a:pt x="293099" y="1142999"/>
                  </a:lnTo>
                  <a:lnTo>
                    <a:pt x="314622" y="1168399"/>
                  </a:lnTo>
                  <a:lnTo>
                    <a:pt x="330567" y="1168399"/>
                  </a:lnTo>
                  <a:lnTo>
                    <a:pt x="333590" y="1219199"/>
                  </a:lnTo>
                  <a:lnTo>
                    <a:pt x="335793" y="1269999"/>
                  </a:lnTo>
                  <a:lnTo>
                    <a:pt x="337177" y="1320799"/>
                  </a:lnTo>
                  <a:close/>
                </a:path>
                <a:path w="1163319" h="1346200">
                  <a:moveTo>
                    <a:pt x="1158027" y="1346199"/>
                  </a:moveTo>
                  <a:lnTo>
                    <a:pt x="16356" y="1346199"/>
                  </a:lnTo>
                  <a:lnTo>
                    <a:pt x="13524" y="1333499"/>
                  </a:lnTo>
                  <a:lnTo>
                    <a:pt x="1158914" y="1333499"/>
                  </a:lnTo>
                  <a:lnTo>
                    <a:pt x="1158027" y="1346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785" y="-98194"/>
            <a:ext cx="18200428" cy="6551432"/>
          </a:xfrm>
          <a:prstGeom prst="rect">
            <a:avLst/>
          </a:prstGeom>
        </p:spPr>
        <p:txBody>
          <a:bodyPr vert="horz" wrap="square" lIns="0" tIns="3744491" rIns="0" bIns="0" rtlCol="0">
            <a:spAutoFit/>
          </a:bodyPr>
          <a:lstStyle/>
          <a:p>
            <a:pPr marL="10563860" marR="5080" indent="2196465">
              <a:lnSpc>
                <a:spcPts val="11170"/>
              </a:lnSpc>
              <a:spcBef>
                <a:spcPts val="2360"/>
              </a:spcBef>
            </a:pPr>
            <a:r>
              <a:rPr lang="en-US" sz="8000" dirty="0"/>
              <a:t>Mi </a:t>
            </a:r>
            <a:r>
              <a:rPr lang="en-US" sz="8000" dirty="0" err="1"/>
              <a:t>investigación</a:t>
            </a:r>
            <a:endParaRPr sz="8000" dirty="0"/>
          </a:p>
        </p:txBody>
      </p:sp>
      <p:sp>
        <p:nvSpPr>
          <p:cNvPr id="40" name="object 40"/>
          <p:cNvSpPr txBox="1"/>
          <p:nvPr/>
        </p:nvSpPr>
        <p:spPr>
          <a:xfrm>
            <a:off x="9873739" y="7113340"/>
            <a:ext cx="7841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34" dirty="0">
                <a:solidFill>
                  <a:srgbClr val="2B2E45"/>
                </a:solidFill>
                <a:latin typeface="Arial"/>
                <a:cs typeface="Arial"/>
              </a:rPr>
              <a:t>bit.ly/DrErikaLucasDissertation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9093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201768"/>
              <a:ext cx="18288000" cy="9085580"/>
            </a:xfrm>
            <a:custGeom>
              <a:avLst/>
              <a:gdLst/>
              <a:ahLst/>
              <a:cxnLst/>
              <a:rect l="l" t="t" r="r" b="b"/>
              <a:pathLst>
                <a:path w="18288000" h="9085580">
                  <a:moveTo>
                    <a:pt x="0" y="9085230"/>
                  </a:moveTo>
                  <a:lnTo>
                    <a:pt x="18287998" y="9085230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551890" y="1943477"/>
              <a:ext cx="11637010" cy="3865879"/>
            </a:xfrm>
            <a:custGeom>
              <a:avLst/>
              <a:gdLst/>
              <a:ahLst/>
              <a:cxnLst/>
              <a:rect l="l" t="t" r="r" b="b"/>
              <a:pathLst>
                <a:path w="11637010" h="3865879">
                  <a:moveTo>
                    <a:pt x="11636468" y="3865705"/>
                  </a:moveTo>
                  <a:lnTo>
                    <a:pt x="0" y="3865705"/>
                  </a:lnTo>
                  <a:lnTo>
                    <a:pt x="0" y="3827164"/>
                  </a:lnTo>
                  <a:lnTo>
                    <a:pt x="11597927" y="3827164"/>
                  </a:lnTo>
                  <a:lnTo>
                    <a:pt x="11597927" y="0"/>
                  </a:lnTo>
                  <a:lnTo>
                    <a:pt x="11636468" y="38540"/>
                  </a:lnTo>
                  <a:lnTo>
                    <a:pt x="11636468" y="3865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0941" y="1744498"/>
              <a:ext cx="11654790" cy="4017645"/>
            </a:xfrm>
            <a:custGeom>
              <a:avLst/>
              <a:gdLst/>
              <a:ahLst/>
              <a:cxnLst/>
              <a:rect l="l" t="t" r="r" b="b"/>
              <a:pathLst>
                <a:path w="11654790" h="4017645">
                  <a:moveTo>
                    <a:pt x="11653498" y="4017179"/>
                  </a:moveTo>
                  <a:lnTo>
                    <a:pt x="0" y="4017179"/>
                  </a:lnTo>
                  <a:lnTo>
                    <a:pt x="0" y="896"/>
                  </a:lnTo>
                  <a:lnTo>
                    <a:pt x="11463482" y="0"/>
                  </a:lnTo>
                  <a:lnTo>
                    <a:pt x="11654394" y="188223"/>
                  </a:lnTo>
                  <a:lnTo>
                    <a:pt x="11653498" y="4017179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6460" y="1736432"/>
              <a:ext cx="11708130" cy="4081779"/>
            </a:xfrm>
            <a:custGeom>
              <a:avLst/>
              <a:gdLst/>
              <a:ahLst/>
              <a:cxnLst/>
              <a:rect l="l" t="t" r="r" b="b"/>
              <a:pathLst>
                <a:path w="11708130" h="4081779">
                  <a:moveTo>
                    <a:pt x="11663357" y="4034209"/>
                  </a:moveTo>
                  <a:lnTo>
                    <a:pt x="0" y="4034209"/>
                  </a:lnTo>
                  <a:lnTo>
                    <a:pt x="0" y="0"/>
                  </a:lnTo>
                  <a:lnTo>
                    <a:pt x="11468860" y="0"/>
                  </a:lnTo>
                  <a:lnTo>
                    <a:pt x="11477823" y="8962"/>
                  </a:lnTo>
                  <a:lnTo>
                    <a:pt x="8962" y="8962"/>
                  </a:lnTo>
                  <a:lnTo>
                    <a:pt x="8962" y="4025246"/>
                  </a:lnTo>
                  <a:lnTo>
                    <a:pt x="11663357" y="4025246"/>
                  </a:lnTo>
                  <a:lnTo>
                    <a:pt x="11663357" y="4034209"/>
                  </a:lnTo>
                  <a:close/>
                </a:path>
                <a:path w="11708130" h="4081779">
                  <a:moveTo>
                    <a:pt x="11663357" y="4025246"/>
                  </a:moveTo>
                  <a:lnTo>
                    <a:pt x="11654395" y="4025246"/>
                  </a:lnTo>
                  <a:lnTo>
                    <a:pt x="11654395" y="200771"/>
                  </a:lnTo>
                  <a:lnTo>
                    <a:pt x="11464379" y="200771"/>
                  </a:lnTo>
                  <a:lnTo>
                    <a:pt x="11462587" y="198978"/>
                  </a:lnTo>
                  <a:lnTo>
                    <a:pt x="11462587" y="8962"/>
                  </a:lnTo>
                  <a:lnTo>
                    <a:pt x="11477823" y="8962"/>
                  </a:lnTo>
                  <a:lnTo>
                    <a:pt x="11484097" y="15237"/>
                  </a:lnTo>
                  <a:lnTo>
                    <a:pt x="11471549" y="15237"/>
                  </a:lnTo>
                  <a:lnTo>
                    <a:pt x="11471549" y="190911"/>
                  </a:lnTo>
                  <a:lnTo>
                    <a:pt x="11659772" y="190911"/>
                  </a:lnTo>
                  <a:lnTo>
                    <a:pt x="11675906" y="207045"/>
                  </a:lnTo>
                  <a:lnTo>
                    <a:pt x="11663357" y="207045"/>
                  </a:lnTo>
                  <a:lnTo>
                    <a:pt x="11663357" y="4025246"/>
                  </a:lnTo>
                  <a:close/>
                </a:path>
                <a:path w="11708130" h="4081779">
                  <a:moveTo>
                    <a:pt x="11659772" y="190911"/>
                  </a:moveTo>
                  <a:lnTo>
                    <a:pt x="11648120" y="190911"/>
                  </a:lnTo>
                  <a:lnTo>
                    <a:pt x="11560283" y="103074"/>
                  </a:lnTo>
                  <a:lnTo>
                    <a:pt x="11471549" y="15237"/>
                  </a:lnTo>
                  <a:lnTo>
                    <a:pt x="11484097" y="15237"/>
                  </a:lnTo>
                  <a:lnTo>
                    <a:pt x="11659772" y="190911"/>
                  </a:lnTo>
                  <a:close/>
                </a:path>
                <a:path w="11708130" h="4081779">
                  <a:moveTo>
                    <a:pt x="11708073" y="4072751"/>
                  </a:moveTo>
                  <a:lnTo>
                    <a:pt x="11701898" y="4072751"/>
                  </a:lnTo>
                  <a:lnTo>
                    <a:pt x="11701898" y="245586"/>
                  </a:lnTo>
                  <a:lnTo>
                    <a:pt x="11663357" y="207045"/>
                  </a:lnTo>
                  <a:lnTo>
                    <a:pt x="11675906" y="207045"/>
                  </a:lnTo>
                  <a:lnTo>
                    <a:pt x="11708073" y="239212"/>
                  </a:lnTo>
                  <a:lnTo>
                    <a:pt x="11708073" y="4072751"/>
                  </a:lnTo>
                  <a:close/>
                </a:path>
                <a:path w="11708130" h="4081779">
                  <a:moveTo>
                    <a:pt x="11708073" y="4081713"/>
                  </a:moveTo>
                  <a:lnTo>
                    <a:pt x="56466" y="4081713"/>
                  </a:lnTo>
                  <a:lnTo>
                    <a:pt x="56466" y="4034209"/>
                  </a:lnTo>
                  <a:lnTo>
                    <a:pt x="65429" y="4034209"/>
                  </a:lnTo>
                  <a:lnTo>
                    <a:pt x="65429" y="4072751"/>
                  </a:lnTo>
                  <a:lnTo>
                    <a:pt x="11708073" y="4072751"/>
                  </a:lnTo>
                  <a:lnTo>
                    <a:pt x="11708073" y="4081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01768"/>
              <a:ext cx="681990" cy="9085580"/>
            </a:xfrm>
            <a:custGeom>
              <a:avLst/>
              <a:gdLst/>
              <a:ahLst/>
              <a:cxnLst/>
              <a:rect l="l" t="t" r="r" b="b"/>
              <a:pathLst>
                <a:path w="681990" h="9085580">
                  <a:moveTo>
                    <a:pt x="0" y="9085230"/>
                  </a:moveTo>
                  <a:lnTo>
                    <a:pt x="681516" y="9085230"/>
                  </a:lnTo>
                  <a:lnTo>
                    <a:pt x="681516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460" y="1201768"/>
              <a:ext cx="16510" cy="9085580"/>
            </a:xfrm>
            <a:custGeom>
              <a:avLst/>
              <a:gdLst/>
              <a:ahLst/>
              <a:cxnLst/>
              <a:rect l="l" t="t" r="r" b="b"/>
              <a:pathLst>
                <a:path w="16509" h="9085580">
                  <a:moveTo>
                    <a:pt x="0" y="9085230"/>
                  </a:moveTo>
                  <a:lnTo>
                    <a:pt x="16111" y="9085230"/>
                  </a:lnTo>
                  <a:lnTo>
                    <a:pt x="16111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222" y="1277822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38" y="8428342"/>
                  </a:moveTo>
                  <a:lnTo>
                    <a:pt x="0" y="8428342"/>
                  </a:lnTo>
                  <a:lnTo>
                    <a:pt x="165519" y="8715019"/>
                  </a:lnTo>
                  <a:lnTo>
                    <a:pt x="331038" y="8428342"/>
                  </a:lnTo>
                  <a:close/>
                </a:path>
                <a:path w="331470" h="8715375">
                  <a:moveTo>
                    <a:pt x="331076" y="4956822"/>
                  </a:moveTo>
                  <a:lnTo>
                    <a:pt x="38" y="4956822"/>
                  </a:lnTo>
                  <a:lnTo>
                    <a:pt x="38" y="8043431"/>
                  </a:lnTo>
                  <a:lnTo>
                    <a:pt x="331076" y="8043431"/>
                  </a:lnTo>
                  <a:lnTo>
                    <a:pt x="331076" y="4956822"/>
                  </a:lnTo>
                  <a:close/>
                </a:path>
                <a:path w="331470" h="8715375">
                  <a:moveTo>
                    <a:pt x="331076" y="286677"/>
                  </a:moveTo>
                  <a:lnTo>
                    <a:pt x="165557" y="0"/>
                  </a:lnTo>
                  <a:lnTo>
                    <a:pt x="38" y="286677"/>
                  </a:lnTo>
                  <a:lnTo>
                    <a:pt x="331076" y="286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3428" y="7460885"/>
              <a:ext cx="11768557" cy="28261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18288000" cy="1202055"/>
            </a:xfrm>
            <a:custGeom>
              <a:avLst/>
              <a:gdLst/>
              <a:ahLst/>
              <a:cxnLst/>
              <a:rect l="l" t="t" r="r" b="b"/>
              <a:pathLst>
                <a:path w="18288000" h="1202055">
                  <a:moveTo>
                    <a:pt x="18287999" y="1201768"/>
                  </a:moveTo>
                  <a:lnTo>
                    <a:pt x="0" y="120176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20176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9371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9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870" y="6662309"/>
              <a:ext cx="5003506" cy="35995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8957" y="1791117"/>
              <a:ext cx="4695824" cy="39719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54853" y="6819173"/>
              <a:ext cx="281940" cy="516255"/>
            </a:xfrm>
            <a:custGeom>
              <a:avLst/>
              <a:gdLst/>
              <a:ahLst/>
              <a:cxnLst/>
              <a:rect l="l" t="t" r="r" b="b"/>
              <a:pathLst>
                <a:path w="281939" h="516254">
                  <a:moveTo>
                    <a:pt x="10256" y="86186"/>
                  </a:moveTo>
                  <a:lnTo>
                    <a:pt x="10256" y="0"/>
                  </a:lnTo>
                  <a:lnTo>
                    <a:pt x="192344" y="0"/>
                  </a:lnTo>
                  <a:lnTo>
                    <a:pt x="192344" y="431111"/>
                  </a:lnTo>
                  <a:lnTo>
                    <a:pt x="281409" y="431111"/>
                  </a:lnTo>
                  <a:lnTo>
                    <a:pt x="281409" y="515858"/>
                  </a:lnTo>
                  <a:lnTo>
                    <a:pt x="0" y="515858"/>
                  </a:lnTo>
                  <a:lnTo>
                    <a:pt x="0" y="431111"/>
                  </a:lnTo>
                  <a:lnTo>
                    <a:pt x="86906" y="431111"/>
                  </a:lnTo>
                  <a:lnTo>
                    <a:pt x="86906" y="86186"/>
                  </a:lnTo>
                  <a:lnTo>
                    <a:pt x="10256" y="86186"/>
                  </a:lnTo>
                  <a:close/>
                </a:path>
              </a:pathLst>
            </a:custGeom>
            <a:ln w="68172">
              <a:solidFill>
                <a:srgbClr val="426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19057" y="8431081"/>
              <a:ext cx="331470" cy="524510"/>
            </a:xfrm>
            <a:custGeom>
              <a:avLst/>
              <a:gdLst/>
              <a:ahLst/>
              <a:cxnLst/>
              <a:rect l="l" t="t" r="r" b="b"/>
              <a:pathLst>
                <a:path w="331470" h="524509">
                  <a:moveTo>
                    <a:pt x="221853" y="158338"/>
                  </a:moveTo>
                  <a:lnTo>
                    <a:pt x="213284" y="119068"/>
                  </a:lnTo>
                  <a:lnTo>
                    <a:pt x="176274" y="95272"/>
                  </a:lnTo>
                  <a:lnTo>
                    <a:pt x="165175" y="94283"/>
                  </a:lnTo>
                  <a:lnTo>
                    <a:pt x="157798" y="94654"/>
                  </a:lnTo>
                  <a:lnTo>
                    <a:pt x="122082" y="108182"/>
                  </a:lnTo>
                  <a:lnTo>
                    <a:pt x="101559" y="147755"/>
                  </a:lnTo>
                  <a:lnTo>
                    <a:pt x="100940" y="159957"/>
                  </a:lnTo>
                  <a:lnTo>
                    <a:pt x="6657" y="159957"/>
                  </a:lnTo>
                  <a:lnTo>
                    <a:pt x="17318" y="92528"/>
                  </a:lnTo>
                  <a:lnTo>
                    <a:pt x="49300" y="42103"/>
                  </a:lnTo>
                  <a:lnTo>
                    <a:pt x="100400" y="10525"/>
                  </a:lnTo>
                  <a:lnTo>
                    <a:pt x="168054" y="0"/>
                  </a:lnTo>
                  <a:lnTo>
                    <a:pt x="194189" y="1540"/>
                  </a:lnTo>
                  <a:lnTo>
                    <a:pt x="239711" y="13865"/>
                  </a:lnTo>
                  <a:lnTo>
                    <a:pt x="275989" y="38021"/>
                  </a:lnTo>
                  <a:lnTo>
                    <a:pt x="301539" y="71038"/>
                  </a:lnTo>
                  <a:lnTo>
                    <a:pt x="316035" y="111871"/>
                  </a:lnTo>
                  <a:lnTo>
                    <a:pt x="318790" y="134227"/>
                  </a:lnTo>
                  <a:lnTo>
                    <a:pt x="318464" y="157753"/>
                  </a:lnTo>
                  <a:lnTo>
                    <a:pt x="308331" y="207672"/>
                  </a:lnTo>
                  <a:lnTo>
                    <a:pt x="284221" y="258322"/>
                  </a:lnTo>
                  <a:lnTo>
                    <a:pt x="262865" y="289349"/>
                  </a:lnTo>
                  <a:lnTo>
                    <a:pt x="258333" y="295894"/>
                  </a:lnTo>
                  <a:lnTo>
                    <a:pt x="253239" y="303383"/>
                  </a:lnTo>
                  <a:lnTo>
                    <a:pt x="247583" y="311818"/>
                  </a:lnTo>
                  <a:lnTo>
                    <a:pt x="241218" y="321286"/>
                  </a:lnTo>
                  <a:lnTo>
                    <a:pt x="215915" y="357520"/>
                  </a:lnTo>
                  <a:lnTo>
                    <a:pt x="192749" y="389142"/>
                  </a:lnTo>
                  <a:lnTo>
                    <a:pt x="162836" y="428232"/>
                  </a:lnTo>
                  <a:lnTo>
                    <a:pt x="330890" y="428232"/>
                  </a:lnTo>
                  <a:lnTo>
                    <a:pt x="330890" y="523955"/>
                  </a:lnTo>
                  <a:lnTo>
                    <a:pt x="0" y="523955"/>
                  </a:lnTo>
                  <a:lnTo>
                    <a:pt x="0" y="500384"/>
                  </a:lnTo>
                  <a:lnTo>
                    <a:pt x="182808" y="243984"/>
                  </a:lnTo>
                  <a:lnTo>
                    <a:pt x="189679" y="234200"/>
                  </a:lnTo>
                  <a:lnTo>
                    <a:pt x="213823" y="192007"/>
                  </a:lnTo>
                  <a:lnTo>
                    <a:pt x="220481" y="169696"/>
                  </a:lnTo>
                  <a:lnTo>
                    <a:pt x="221853" y="158338"/>
                  </a:lnTo>
                  <a:close/>
                </a:path>
              </a:pathLst>
            </a:custGeom>
            <a:ln w="68172">
              <a:solidFill>
                <a:srgbClr val="446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81600" y="6628976"/>
            <a:ext cx="12127865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indent="-605155">
              <a:lnSpc>
                <a:spcPct val="100000"/>
              </a:lnSpc>
              <a:spcBef>
                <a:spcPts val="100"/>
              </a:spcBef>
              <a:buClr>
                <a:srgbClr val="013A5C"/>
              </a:buClr>
              <a:buSzPct val="143209"/>
              <a:buFont typeface="Arial"/>
              <a:buAutoNum type="arabicPlain"/>
              <a:tabLst>
                <a:tab pos="687705" algn="l"/>
              </a:tabLst>
            </a:pPr>
            <a:r>
              <a:rPr lang="en-US" sz="4050" spc="395" dirty="0">
                <a:latin typeface="Arial MT"/>
                <a:cs typeface="Arial MT"/>
              </a:rPr>
              <a:t>Siga a @TXGifted para </a:t>
            </a:r>
            <a:r>
              <a:rPr lang="en-US" sz="4050" spc="395" dirty="0" err="1">
                <a:latin typeface="Arial MT"/>
                <a:cs typeface="Arial MT"/>
              </a:rPr>
              <a:t>mantenerse</a:t>
            </a:r>
            <a:r>
              <a:rPr lang="en-US" sz="4050" spc="395" dirty="0">
                <a:latin typeface="Arial MT"/>
                <a:cs typeface="Arial MT"/>
              </a:rPr>
              <a:t> </a:t>
            </a:r>
            <a:r>
              <a:rPr lang="en-US" sz="4050" spc="395" dirty="0" err="1">
                <a:latin typeface="Arial MT"/>
                <a:cs typeface="Arial MT"/>
              </a:rPr>
              <a:t>informado</a:t>
            </a:r>
            <a:r>
              <a:rPr lang="en-US" sz="4050" spc="395" dirty="0">
                <a:latin typeface="Arial MT"/>
                <a:cs typeface="Arial MT"/>
              </a:rPr>
              <a:t>.</a:t>
            </a:r>
            <a:endParaRPr lang="en-US" sz="4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AutoNum type="arabicPlain"/>
            </a:pPr>
            <a:endParaRPr lang="en-US" sz="4050" dirty="0">
              <a:latin typeface="Arial MT"/>
              <a:cs typeface="Arial MT"/>
            </a:endParaRPr>
          </a:p>
          <a:p>
            <a:pPr marL="687705" indent="-636905">
              <a:lnSpc>
                <a:spcPct val="100000"/>
              </a:lnSpc>
              <a:spcBef>
                <a:spcPts val="5"/>
              </a:spcBef>
              <a:buClr>
                <a:srgbClr val="013A5C"/>
              </a:buClr>
              <a:buSzPct val="158904"/>
              <a:buFont typeface="Arial"/>
              <a:buAutoNum type="arabicPlain"/>
              <a:tabLst>
                <a:tab pos="687705" algn="l"/>
              </a:tabLst>
            </a:pPr>
            <a:r>
              <a:rPr lang="en-US" sz="3650" spc="470" dirty="0">
                <a:latin typeface="Arial MT"/>
                <a:cs typeface="Arial MT"/>
              </a:rPr>
              <a:t>Siga/</a:t>
            </a:r>
            <a:r>
              <a:rPr lang="en-US" sz="3650" spc="470" dirty="0" err="1">
                <a:latin typeface="Arial MT"/>
                <a:cs typeface="Arial MT"/>
              </a:rPr>
              <a:t>visite</a:t>
            </a:r>
            <a:r>
              <a:rPr lang="en-US" sz="3650" spc="470" dirty="0">
                <a:latin typeface="Arial MT"/>
                <a:cs typeface="Arial MT"/>
              </a:rPr>
              <a:t> a @Dr.ErikaLucas para </a:t>
            </a:r>
            <a:r>
              <a:rPr lang="en-US" sz="3650" spc="470" dirty="0" err="1">
                <a:latin typeface="Arial MT"/>
                <a:cs typeface="Arial MT"/>
              </a:rPr>
              <a:t>obtener</a:t>
            </a:r>
            <a:r>
              <a:rPr lang="en-US" sz="3650" spc="470" dirty="0">
                <a:latin typeface="Arial MT"/>
                <a:cs typeface="Arial MT"/>
              </a:rPr>
              <a:t> </a:t>
            </a:r>
            <a:r>
              <a:rPr lang="en-US" sz="3650" spc="470" dirty="0" err="1">
                <a:latin typeface="Arial MT"/>
                <a:cs typeface="Arial MT"/>
              </a:rPr>
              <a:t>recursos</a:t>
            </a:r>
            <a:endParaRPr lang="en-US" sz="3650" dirty="0">
              <a:latin typeface="Arial MT"/>
              <a:cs typeface="Arial MT"/>
            </a:endParaRP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984013A0-E57D-6BF4-F4A7-5E084BB4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054320"/>
            <a:ext cx="12910215" cy="1815882"/>
          </a:xfrm>
        </p:spPr>
        <p:txBody>
          <a:bodyPr/>
          <a:lstStyle/>
          <a:p>
            <a:r>
              <a:rPr lang="en-US" sz="11800" dirty="0"/>
              <a:t>¿</a:t>
            </a:r>
            <a:r>
              <a:rPr lang="en-US" sz="11800" dirty="0" err="1"/>
              <a:t>Preguntas</a:t>
            </a:r>
            <a:r>
              <a:rPr lang="en-US" sz="11800" dirty="0"/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4BAD45-9E2E-5C14-C705-EBBA3DA2139F}"/>
              </a:ext>
            </a:extLst>
          </p:cNvPr>
          <p:cNvSpPr txBox="1"/>
          <p:nvPr/>
        </p:nvSpPr>
        <p:spPr>
          <a:xfrm>
            <a:off x="2410592" y="4300350"/>
            <a:ext cx="9919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¿</a:t>
            </a:r>
            <a:r>
              <a:rPr lang="en-US" sz="5400" dirty="0" err="1"/>
              <a:t>Interesado</a:t>
            </a:r>
            <a:r>
              <a:rPr lang="en-US" sz="5400" dirty="0"/>
              <a:t> en </a:t>
            </a:r>
            <a:r>
              <a:rPr lang="en-US" sz="5400" dirty="0" err="1"/>
              <a:t>aprender</a:t>
            </a:r>
            <a:r>
              <a:rPr lang="en-US" sz="5400" dirty="0"/>
              <a:t> </a:t>
            </a:r>
            <a:r>
              <a:rPr lang="en-US" sz="5400" dirty="0" err="1"/>
              <a:t>más</a:t>
            </a:r>
            <a:r>
              <a:rPr lang="en-US" sz="5400" dirty="0"/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71" y="-512920"/>
            <a:ext cx="18288000" cy="10287348"/>
            <a:chOff x="0" y="0"/>
            <a:chExt cx="18288000" cy="10287348"/>
          </a:xfrm>
        </p:grpSpPr>
        <p:sp>
          <p:nvSpPr>
            <p:cNvPr id="4" name="object 4"/>
            <p:cNvSpPr/>
            <p:nvPr/>
          </p:nvSpPr>
          <p:spPr>
            <a:xfrm>
              <a:off x="0" y="1201768"/>
              <a:ext cx="681990" cy="9085580"/>
            </a:xfrm>
            <a:custGeom>
              <a:avLst/>
              <a:gdLst/>
              <a:ahLst/>
              <a:cxnLst/>
              <a:rect l="l" t="t" r="r" b="b"/>
              <a:pathLst>
                <a:path w="681990" h="9085580">
                  <a:moveTo>
                    <a:pt x="0" y="9085230"/>
                  </a:moveTo>
                  <a:lnTo>
                    <a:pt x="681516" y="9085230"/>
                  </a:lnTo>
                  <a:lnTo>
                    <a:pt x="681516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460" y="1201768"/>
              <a:ext cx="16510" cy="9085580"/>
            </a:xfrm>
            <a:custGeom>
              <a:avLst/>
              <a:gdLst/>
              <a:ahLst/>
              <a:cxnLst/>
              <a:rect l="l" t="t" r="r" b="b"/>
              <a:pathLst>
                <a:path w="16509" h="9085580">
                  <a:moveTo>
                    <a:pt x="0" y="9085230"/>
                  </a:moveTo>
                  <a:lnTo>
                    <a:pt x="16111" y="9085230"/>
                  </a:lnTo>
                  <a:lnTo>
                    <a:pt x="16111" y="0"/>
                  </a:lnTo>
                  <a:lnTo>
                    <a:pt x="0" y="0"/>
                  </a:lnTo>
                  <a:lnTo>
                    <a:pt x="0" y="9085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222" y="1277822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38" y="8428342"/>
                  </a:moveTo>
                  <a:lnTo>
                    <a:pt x="0" y="8428342"/>
                  </a:lnTo>
                  <a:lnTo>
                    <a:pt x="165519" y="8715019"/>
                  </a:lnTo>
                  <a:lnTo>
                    <a:pt x="331038" y="8428342"/>
                  </a:lnTo>
                  <a:close/>
                </a:path>
                <a:path w="331470" h="8715375">
                  <a:moveTo>
                    <a:pt x="331076" y="4956822"/>
                  </a:moveTo>
                  <a:lnTo>
                    <a:pt x="38" y="4956822"/>
                  </a:lnTo>
                  <a:lnTo>
                    <a:pt x="38" y="8043431"/>
                  </a:lnTo>
                  <a:lnTo>
                    <a:pt x="331076" y="8043431"/>
                  </a:lnTo>
                  <a:lnTo>
                    <a:pt x="331076" y="4956822"/>
                  </a:lnTo>
                  <a:close/>
                </a:path>
                <a:path w="331470" h="8715375">
                  <a:moveTo>
                    <a:pt x="331076" y="286677"/>
                  </a:moveTo>
                  <a:lnTo>
                    <a:pt x="165557" y="0"/>
                  </a:lnTo>
                  <a:lnTo>
                    <a:pt x="38" y="286677"/>
                  </a:lnTo>
                  <a:lnTo>
                    <a:pt x="331076" y="286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288000" cy="1202055"/>
            </a:xfrm>
            <a:custGeom>
              <a:avLst/>
              <a:gdLst/>
              <a:ahLst/>
              <a:cxnLst/>
              <a:rect l="l" t="t" r="r" b="b"/>
              <a:pathLst>
                <a:path w="18288000" h="1202055">
                  <a:moveTo>
                    <a:pt x="18287999" y="1201768"/>
                  </a:moveTo>
                  <a:lnTo>
                    <a:pt x="0" y="1201768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201768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9371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9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4129" y="2155593"/>
              <a:ext cx="7240270" cy="7696834"/>
            </a:xfrm>
            <a:custGeom>
              <a:avLst/>
              <a:gdLst/>
              <a:ahLst/>
              <a:cxnLst/>
              <a:rect l="l" t="t" r="r" b="b"/>
              <a:pathLst>
                <a:path w="7240270" h="7696834">
                  <a:moveTo>
                    <a:pt x="7240021" y="7696466"/>
                  </a:moveTo>
                  <a:lnTo>
                    <a:pt x="0" y="7696466"/>
                  </a:lnTo>
                  <a:lnTo>
                    <a:pt x="0" y="7657925"/>
                  </a:lnTo>
                  <a:lnTo>
                    <a:pt x="7201481" y="7657925"/>
                  </a:lnTo>
                  <a:lnTo>
                    <a:pt x="7201481" y="0"/>
                  </a:lnTo>
                  <a:lnTo>
                    <a:pt x="7240021" y="38540"/>
                  </a:lnTo>
                  <a:lnTo>
                    <a:pt x="7240021" y="769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8699" y="1948548"/>
              <a:ext cx="7314565" cy="7912734"/>
            </a:xfrm>
            <a:custGeom>
              <a:avLst/>
              <a:gdLst/>
              <a:ahLst/>
              <a:cxnLst/>
              <a:rect l="l" t="t" r="r" b="b"/>
              <a:pathLst>
                <a:path w="7314565" h="7912734">
                  <a:moveTo>
                    <a:pt x="7266911" y="7864971"/>
                  </a:moveTo>
                  <a:lnTo>
                    <a:pt x="0" y="7864971"/>
                  </a:lnTo>
                  <a:lnTo>
                    <a:pt x="0" y="0"/>
                  </a:lnTo>
                  <a:lnTo>
                    <a:pt x="7072413" y="0"/>
                  </a:lnTo>
                  <a:lnTo>
                    <a:pt x="7081376" y="8962"/>
                  </a:lnTo>
                  <a:lnTo>
                    <a:pt x="8962" y="8962"/>
                  </a:lnTo>
                  <a:lnTo>
                    <a:pt x="8962" y="7856007"/>
                  </a:lnTo>
                  <a:lnTo>
                    <a:pt x="7266911" y="7856007"/>
                  </a:lnTo>
                  <a:lnTo>
                    <a:pt x="7266911" y="7864971"/>
                  </a:lnTo>
                  <a:close/>
                </a:path>
                <a:path w="7314565" h="7912734">
                  <a:moveTo>
                    <a:pt x="7266911" y="7856007"/>
                  </a:moveTo>
                  <a:lnTo>
                    <a:pt x="7257948" y="7856007"/>
                  </a:lnTo>
                  <a:lnTo>
                    <a:pt x="7257948" y="200771"/>
                  </a:lnTo>
                  <a:lnTo>
                    <a:pt x="7067931" y="200771"/>
                  </a:lnTo>
                  <a:lnTo>
                    <a:pt x="7066139" y="198978"/>
                  </a:lnTo>
                  <a:lnTo>
                    <a:pt x="7066139" y="8962"/>
                  </a:lnTo>
                  <a:lnTo>
                    <a:pt x="7081376" y="8962"/>
                  </a:lnTo>
                  <a:lnTo>
                    <a:pt x="7087650" y="15237"/>
                  </a:lnTo>
                  <a:lnTo>
                    <a:pt x="7075102" y="15237"/>
                  </a:lnTo>
                  <a:lnTo>
                    <a:pt x="7075102" y="190911"/>
                  </a:lnTo>
                  <a:lnTo>
                    <a:pt x="7263325" y="190911"/>
                  </a:lnTo>
                  <a:lnTo>
                    <a:pt x="7279459" y="207045"/>
                  </a:lnTo>
                  <a:lnTo>
                    <a:pt x="7266911" y="207045"/>
                  </a:lnTo>
                  <a:lnTo>
                    <a:pt x="7266911" y="7856007"/>
                  </a:lnTo>
                  <a:close/>
                </a:path>
                <a:path w="7314565" h="7912734">
                  <a:moveTo>
                    <a:pt x="7263325" y="190911"/>
                  </a:moveTo>
                  <a:lnTo>
                    <a:pt x="7251673" y="190911"/>
                  </a:lnTo>
                  <a:lnTo>
                    <a:pt x="7163835" y="103074"/>
                  </a:lnTo>
                  <a:lnTo>
                    <a:pt x="7075102" y="15237"/>
                  </a:lnTo>
                  <a:lnTo>
                    <a:pt x="7087650" y="15237"/>
                  </a:lnTo>
                  <a:lnTo>
                    <a:pt x="7263325" y="190911"/>
                  </a:lnTo>
                  <a:close/>
                </a:path>
                <a:path w="7314565" h="7912734">
                  <a:moveTo>
                    <a:pt x="7314414" y="7903511"/>
                  </a:moveTo>
                  <a:lnTo>
                    <a:pt x="7305451" y="7903511"/>
                  </a:lnTo>
                  <a:lnTo>
                    <a:pt x="7305451" y="245586"/>
                  </a:lnTo>
                  <a:lnTo>
                    <a:pt x="7266911" y="207045"/>
                  </a:lnTo>
                  <a:lnTo>
                    <a:pt x="7279459" y="207045"/>
                  </a:lnTo>
                  <a:lnTo>
                    <a:pt x="7314414" y="242000"/>
                  </a:lnTo>
                  <a:lnTo>
                    <a:pt x="7314414" y="7903511"/>
                  </a:lnTo>
                  <a:close/>
                </a:path>
                <a:path w="7314565" h="7912734">
                  <a:moveTo>
                    <a:pt x="7314414" y="7912474"/>
                  </a:moveTo>
                  <a:lnTo>
                    <a:pt x="56466" y="7912474"/>
                  </a:lnTo>
                  <a:lnTo>
                    <a:pt x="56466" y="7864971"/>
                  </a:lnTo>
                  <a:lnTo>
                    <a:pt x="65429" y="7864971"/>
                  </a:lnTo>
                  <a:lnTo>
                    <a:pt x="65429" y="7903511"/>
                  </a:lnTo>
                  <a:lnTo>
                    <a:pt x="7314414" y="7903511"/>
                  </a:lnTo>
                  <a:lnTo>
                    <a:pt x="7314414" y="7912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014" y="4093800"/>
              <a:ext cx="9182099" cy="51625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345" y="7677161"/>
              <a:ext cx="6241272" cy="141612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463381" y="1431252"/>
            <a:ext cx="7730490" cy="933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50" b="1" spc="65" dirty="0">
                <a:latin typeface="Trebuchet MS"/>
                <a:cs typeface="Trebuchet MS"/>
              </a:rPr>
              <a:t>bit.ly/UnlockExecDys</a:t>
            </a:r>
            <a:endParaRPr sz="5950" dirty="0">
              <a:latin typeface="Trebuchet MS"/>
              <a:cs typeface="Trebuchet M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0FB26A-75A7-B100-2F79-B99673EBC58B}"/>
              </a:ext>
            </a:extLst>
          </p:cNvPr>
          <p:cNvSpPr txBox="1"/>
          <p:nvPr/>
        </p:nvSpPr>
        <p:spPr>
          <a:xfrm>
            <a:off x="1616958" y="2737928"/>
            <a:ext cx="59459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¿</a:t>
            </a:r>
            <a:r>
              <a:rPr lang="en-US" sz="8000" dirty="0" err="1"/>
              <a:t>Interesado</a:t>
            </a:r>
            <a:r>
              <a:rPr lang="en-US" sz="8000" dirty="0"/>
              <a:t> en </a:t>
            </a:r>
            <a:r>
              <a:rPr lang="en-US" sz="8000" dirty="0" err="1"/>
              <a:t>aprender</a:t>
            </a:r>
            <a:r>
              <a:rPr lang="en-US" sz="8000" dirty="0"/>
              <a:t> </a:t>
            </a:r>
            <a:r>
              <a:rPr lang="en-US" sz="8000" dirty="0" err="1"/>
              <a:t>más</a:t>
            </a:r>
            <a:r>
              <a:rPr lang="en-US" sz="80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109A1C-2A23-59BA-BD0E-315877CB061F}"/>
              </a:ext>
            </a:extLst>
          </p:cNvPr>
          <p:cNvSpPr txBox="1"/>
          <p:nvPr/>
        </p:nvSpPr>
        <p:spPr>
          <a:xfrm>
            <a:off x="2990921" y="857469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highlight>
                  <a:srgbClr val="FFFF00"/>
                </a:highlight>
              </a:rPr>
              <a:t>Suscribete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87127A-43AC-1BE0-9C99-26AC198E29BB}"/>
              </a:ext>
            </a:extLst>
          </p:cNvPr>
          <p:cNvSpPr txBox="1"/>
          <p:nvPr/>
        </p:nvSpPr>
        <p:spPr>
          <a:xfrm>
            <a:off x="8756626" y="8855748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Descubriendo los signos de disfunción ejecutiva</a:t>
            </a:r>
          </a:p>
          <a:p>
            <a:endParaRPr lang="es-ES" sz="2400" b="1" dirty="0">
              <a:highlight>
                <a:srgbClr val="FFFF00"/>
              </a:highlight>
            </a:endParaRPr>
          </a:p>
          <a:p>
            <a:r>
              <a:rPr lang="es-ES" sz="2400" b="1" dirty="0">
                <a:highlight>
                  <a:srgbClr val="FFFF00"/>
                </a:highlight>
              </a:rPr>
              <a:t>Habilidades de estudio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71402"/>
            <a:ext cx="2702560" cy="15875"/>
          </a:xfrm>
          <a:custGeom>
            <a:avLst/>
            <a:gdLst/>
            <a:ahLst/>
            <a:cxnLst/>
            <a:rect l="l" t="t" r="r" b="b"/>
            <a:pathLst>
              <a:path w="2702560" h="15875">
                <a:moveTo>
                  <a:pt x="0" y="15518"/>
                </a:moveTo>
                <a:lnTo>
                  <a:pt x="2702378" y="15518"/>
                </a:lnTo>
                <a:lnTo>
                  <a:pt x="2702378" y="0"/>
                </a:lnTo>
                <a:lnTo>
                  <a:pt x="0" y="0"/>
                </a:lnTo>
                <a:lnTo>
                  <a:pt x="0" y="15518"/>
                </a:lnTo>
                <a:close/>
              </a:path>
            </a:pathLst>
          </a:custGeom>
          <a:solidFill>
            <a:srgbClr val="EC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85619" y="6971402"/>
            <a:ext cx="2702560" cy="15875"/>
          </a:xfrm>
          <a:custGeom>
            <a:avLst/>
            <a:gdLst/>
            <a:ahLst/>
            <a:cxnLst/>
            <a:rect l="l" t="t" r="r" b="b"/>
            <a:pathLst>
              <a:path w="2702559" h="15875">
                <a:moveTo>
                  <a:pt x="0" y="15518"/>
                </a:moveTo>
                <a:lnTo>
                  <a:pt x="2702379" y="15518"/>
                </a:lnTo>
                <a:lnTo>
                  <a:pt x="2702379" y="0"/>
                </a:lnTo>
                <a:lnTo>
                  <a:pt x="0" y="0"/>
                </a:lnTo>
                <a:lnTo>
                  <a:pt x="0" y="15518"/>
                </a:lnTo>
                <a:close/>
              </a:path>
            </a:pathLst>
          </a:custGeom>
          <a:solidFill>
            <a:srgbClr val="EC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41871" y="96157"/>
            <a:ext cx="18288000" cy="6226810"/>
            <a:chOff x="0" y="0"/>
            <a:chExt cx="18288000" cy="6226810"/>
          </a:xfrm>
        </p:grpSpPr>
        <p:sp>
          <p:nvSpPr>
            <p:cNvPr id="5" name="object 5"/>
            <p:cNvSpPr/>
            <p:nvPr/>
          </p:nvSpPr>
          <p:spPr>
            <a:xfrm>
              <a:off x="0" y="1020644"/>
              <a:ext cx="18288000" cy="5206365"/>
            </a:xfrm>
            <a:custGeom>
              <a:avLst/>
              <a:gdLst/>
              <a:ahLst/>
              <a:cxnLst/>
              <a:rect l="l" t="t" r="r" b="b"/>
              <a:pathLst>
                <a:path w="18288000" h="5206365">
                  <a:moveTo>
                    <a:pt x="0" y="5206076"/>
                  </a:moveTo>
                  <a:lnTo>
                    <a:pt x="18287998" y="5206076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206076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644"/>
                  </a:moveTo>
                  <a:lnTo>
                    <a:pt x="0" y="1020644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644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1258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2123693"/>
            <a:ext cx="18288000" cy="8163323"/>
            <a:chOff x="0" y="2123693"/>
            <a:chExt cx="18288000" cy="8163323"/>
          </a:xfrm>
        </p:grpSpPr>
        <p:sp>
          <p:nvSpPr>
            <p:cNvPr id="21" name="object 21"/>
            <p:cNvSpPr/>
            <p:nvPr/>
          </p:nvSpPr>
          <p:spPr>
            <a:xfrm>
              <a:off x="0" y="6986921"/>
              <a:ext cx="18288000" cy="3300095"/>
            </a:xfrm>
            <a:custGeom>
              <a:avLst/>
              <a:gdLst/>
              <a:ahLst/>
              <a:cxnLst/>
              <a:rect l="l" t="t" r="r" b="b"/>
              <a:pathLst>
                <a:path w="18288000" h="3300095">
                  <a:moveTo>
                    <a:pt x="18287998" y="3300078"/>
                  </a:moveTo>
                  <a:lnTo>
                    <a:pt x="0" y="330007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300078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979170"/>
              <a:ext cx="18288000" cy="15875"/>
            </a:xfrm>
            <a:custGeom>
              <a:avLst/>
              <a:gdLst/>
              <a:ahLst/>
              <a:cxnLst/>
              <a:rect l="l" t="t" r="r" b="b"/>
              <a:pathLst>
                <a:path w="18288000" h="15875">
                  <a:moveTo>
                    <a:pt x="2702369" y="0"/>
                  </a:moveTo>
                  <a:lnTo>
                    <a:pt x="0" y="0"/>
                  </a:lnTo>
                  <a:lnTo>
                    <a:pt x="0" y="15519"/>
                  </a:lnTo>
                  <a:lnTo>
                    <a:pt x="2702369" y="15519"/>
                  </a:lnTo>
                  <a:lnTo>
                    <a:pt x="2702369" y="0"/>
                  </a:lnTo>
                  <a:close/>
                </a:path>
                <a:path w="18288000" h="15875">
                  <a:moveTo>
                    <a:pt x="18287988" y="0"/>
                  </a:moveTo>
                  <a:lnTo>
                    <a:pt x="15585618" y="0"/>
                  </a:lnTo>
                  <a:lnTo>
                    <a:pt x="15585618" y="15519"/>
                  </a:lnTo>
                  <a:lnTo>
                    <a:pt x="18287988" y="1551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6226733"/>
              <a:ext cx="18288000" cy="744855"/>
            </a:xfrm>
            <a:custGeom>
              <a:avLst/>
              <a:gdLst/>
              <a:ahLst/>
              <a:cxnLst/>
              <a:rect l="l" t="t" r="r" b="b"/>
              <a:pathLst>
                <a:path w="18288000" h="744854">
                  <a:moveTo>
                    <a:pt x="2702369" y="0"/>
                  </a:moveTo>
                  <a:lnTo>
                    <a:pt x="0" y="0"/>
                  </a:lnTo>
                  <a:lnTo>
                    <a:pt x="0" y="744677"/>
                  </a:lnTo>
                  <a:lnTo>
                    <a:pt x="2702369" y="744677"/>
                  </a:lnTo>
                  <a:lnTo>
                    <a:pt x="2702369" y="0"/>
                  </a:lnTo>
                  <a:close/>
                </a:path>
                <a:path w="18288000" h="744854">
                  <a:moveTo>
                    <a:pt x="18287988" y="0"/>
                  </a:moveTo>
                  <a:lnTo>
                    <a:pt x="15585618" y="0"/>
                  </a:lnTo>
                  <a:lnTo>
                    <a:pt x="15585618" y="744677"/>
                  </a:lnTo>
                  <a:lnTo>
                    <a:pt x="18287988" y="74467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218961"/>
              <a:ext cx="18288000" cy="760730"/>
            </a:xfrm>
            <a:custGeom>
              <a:avLst/>
              <a:gdLst/>
              <a:ahLst/>
              <a:cxnLst/>
              <a:rect l="l" t="t" r="r" b="b"/>
              <a:pathLst>
                <a:path w="18288000" h="760729">
                  <a:moveTo>
                    <a:pt x="2702369" y="744689"/>
                  </a:moveTo>
                  <a:lnTo>
                    <a:pt x="0" y="744689"/>
                  </a:lnTo>
                  <a:lnTo>
                    <a:pt x="0" y="760209"/>
                  </a:lnTo>
                  <a:lnTo>
                    <a:pt x="2702369" y="760209"/>
                  </a:lnTo>
                  <a:lnTo>
                    <a:pt x="2702369" y="744689"/>
                  </a:lnTo>
                  <a:close/>
                </a:path>
                <a:path w="18288000" h="760729">
                  <a:moveTo>
                    <a:pt x="2702369" y="0"/>
                  </a:moveTo>
                  <a:lnTo>
                    <a:pt x="0" y="0"/>
                  </a:lnTo>
                  <a:lnTo>
                    <a:pt x="0" y="15532"/>
                  </a:lnTo>
                  <a:lnTo>
                    <a:pt x="2702369" y="15532"/>
                  </a:lnTo>
                  <a:lnTo>
                    <a:pt x="2702369" y="0"/>
                  </a:lnTo>
                  <a:close/>
                </a:path>
                <a:path w="18288000" h="760729">
                  <a:moveTo>
                    <a:pt x="18287988" y="744689"/>
                  </a:moveTo>
                  <a:lnTo>
                    <a:pt x="15585618" y="744689"/>
                  </a:lnTo>
                  <a:lnTo>
                    <a:pt x="15585618" y="760209"/>
                  </a:lnTo>
                  <a:lnTo>
                    <a:pt x="18287988" y="760209"/>
                  </a:lnTo>
                  <a:lnTo>
                    <a:pt x="18287988" y="744689"/>
                  </a:lnTo>
                  <a:close/>
                </a:path>
                <a:path w="18288000" h="760729">
                  <a:moveTo>
                    <a:pt x="18287988" y="0"/>
                  </a:moveTo>
                  <a:lnTo>
                    <a:pt x="15585618" y="0"/>
                  </a:lnTo>
                  <a:lnTo>
                    <a:pt x="15585618" y="15532"/>
                  </a:lnTo>
                  <a:lnTo>
                    <a:pt x="18287988" y="15532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02378" y="2891650"/>
              <a:ext cx="12883515" cy="5830570"/>
            </a:xfrm>
            <a:custGeom>
              <a:avLst/>
              <a:gdLst/>
              <a:ahLst/>
              <a:cxnLst/>
              <a:rect l="l" t="t" r="r" b="b"/>
              <a:pathLst>
                <a:path w="12883515" h="5830570">
                  <a:moveTo>
                    <a:pt x="12883240" y="5830296"/>
                  </a:moveTo>
                  <a:lnTo>
                    <a:pt x="0" y="5830296"/>
                  </a:lnTo>
                  <a:lnTo>
                    <a:pt x="0" y="0"/>
                  </a:lnTo>
                  <a:lnTo>
                    <a:pt x="12883240" y="0"/>
                  </a:lnTo>
                  <a:lnTo>
                    <a:pt x="12883240" y="5830296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r>
                <a:rPr lang="en-US" sz="23900" dirty="0"/>
                <a:t> Gracias</a:t>
              </a:r>
              <a:endParaRPr sz="2390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694609" y="2883890"/>
              <a:ext cx="12899390" cy="5845810"/>
            </a:xfrm>
            <a:custGeom>
              <a:avLst/>
              <a:gdLst/>
              <a:ahLst/>
              <a:cxnLst/>
              <a:rect l="l" t="t" r="r" b="b"/>
              <a:pathLst>
                <a:path w="12899390" h="5845809">
                  <a:moveTo>
                    <a:pt x="12898768" y="0"/>
                  </a:moveTo>
                  <a:lnTo>
                    <a:pt x="12883248" y="0"/>
                  </a:lnTo>
                  <a:lnTo>
                    <a:pt x="12883248" y="15532"/>
                  </a:lnTo>
                  <a:lnTo>
                    <a:pt x="12883248" y="5830303"/>
                  </a:lnTo>
                  <a:lnTo>
                    <a:pt x="15519" y="5830303"/>
                  </a:lnTo>
                  <a:lnTo>
                    <a:pt x="15519" y="15532"/>
                  </a:lnTo>
                  <a:lnTo>
                    <a:pt x="12883248" y="15532"/>
                  </a:lnTo>
                  <a:lnTo>
                    <a:pt x="12883248" y="0"/>
                  </a:lnTo>
                  <a:lnTo>
                    <a:pt x="15519" y="0"/>
                  </a:lnTo>
                  <a:lnTo>
                    <a:pt x="0" y="0"/>
                  </a:lnTo>
                  <a:lnTo>
                    <a:pt x="0" y="5845632"/>
                  </a:lnTo>
                  <a:lnTo>
                    <a:pt x="15519" y="5845632"/>
                  </a:lnTo>
                  <a:lnTo>
                    <a:pt x="12883248" y="5845632"/>
                  </a:lnTo>
                  <a:lnTo>
                    <a:pt x="12898768" y="5845632"/>
                  </a:lnTo>
                  <a:lnTo>
                    <a:pt x="12898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02378" y="2131448"/>
              <a:ext cx="12883515" cy="744855"/>
            </a:xfrm>
            <a:custGeom>
              <a:avLst/>
              <a:gdLst/>
              <a:ahLst/>
              <a:cxnLst/>
              <a:rect l="l" t="t" r="r" b="b"/>
              <a:pathLst>
                <a:path w="12883515" h="744855">
                  <a:moveTo>
                    <a:pt x="12883240" y="744681"/>
                  </a:moveTo>
                  <a:lnTo>
                    <a:pt x="0" y="744681"/>
                  </a:lnTo>
                  <a:lnTo>
                    <a:pt x="0" y="0"/>
                  </a:lnTo>
                  <a:lnTo>
                    <a:pt x="12883240" y="0"/>
                  </a:lnTo>
                  <a:lnTo>
                    <a:pt x="12883240" y="744681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4609" y="2123693"/>
              <a:ext cx="12899390" cy="760730"/>
            </a:xfrm>
            <a:custGeom>
              <a:avLst/>
              <a:gdLst/>
              <a:ahLst/>
              <a:cxnLst/>
              <a:rect l="l" t="t" r="r" b="b"/>
              <a:pathLst>
                <a:path w="12899390" h="760730">
                  <a:moveTo>
                    <a:pt x="12898768" y="0"/>
                  </a:moveTo>
                  <a:lnTo>
                    <a:pt x="12883248" y="0"/>
                  </a:lnTo>
                  <a:lnTo>
                    <a:pt x="12883248" y="15519"/>
                  </a:lnTo>
                  <a:lnTo>
                    <a:pt x="12883248" y="744677"/>
                  </a:lnTo>
                  <a:lnTo>
                    <a:pt x="15519" y="744677"/>
                  </a:lnTo>
                  <a:lnTo>
                    <a:pt x="15519" y="15519"/>
                  </a:lnTo>
                  <a:lnTo>
                    <a:pt x="12883248" y="15519"/>
                  </a:lnTo>
                  <a:lnTo>
                    <a:pt x="12883248" y="0"/>
                  </a:lnTo>
                  <a:lnTo>
                    <a:pt x="15519" y="0"/>
                  </a:lnTo>
                  <a:lnTo>
                    <a:pt x="0" y="0"/>
                  </a:lnTo>
                  <a:lnTo>
                    <a:pt x="0" y="760196"/>
                  </a:lnTo>
                  <a:lnTo>
                    <a:pt x="15519" y="760196"/>
                  </a:lnTo>
                  <a:lnTo>
                    <a:pt x="12883248" y="760196"/>
                  </a:lnTo>
                  <a:lnTo>
                    <a:pt x="12898768" y="760196"/>
                  </a:lnTo>
                  <a:lnTo>
                    <a:pt x="12898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94392" y="2344484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9299" y="318599"/>
                  </a:moveTo>
                  <a:lnTo>
                    <a:pt x="120583" y="313823"/>
                  </a:lnTo>
                  <a:lnTo>
                    <a:pt x="84205" y="299790"/>
                  </a:lnTo>
                  <a:lnTo>
                    <a:pt x="52326" y="277339"/>
                  </a:lnTo>
                  <a:lnTo>
                    <a:pt x="26846" y="247801"/>
                  </a:lnTo>
                  <a:lnTo>
                    <a:pt x="9307" y="212957"/>
                  </a:lnTo>
                  <a:lnTo>
                    <a:pt x="765" y="174913"/>
                  </a:lnTo>
                  <a:lnTo>
                    <a:pt x="0" y="159299"/>
                  </a:lnTo>
                  <a:lnTo>
                    <a:pt x="191" y="151473"/>
                  </a:lnTo>
                  <a:lnTo>
                    <a:pt x="6857" y="113056"/>
                  </a:lnTo>
                  <a:lnTo>
                    <a:pt x="22657" y="77410"/>
                  </a:lnTo>
                  <a:lnTo>
                    <a:pt x="46657" y="46657"/>
                  </a:lnTo>
                  <a:lnTo>
                    <a:pt x="77410" y="22657"/>
                  </a:lnTo>
                  <a:lnTo>
                    <a:pt x="113056" y="6857"/>
                  </a:lnTo>
                  <a:lnTo>
                    <a:pt x="151473" y="191"/>
                  </a:lnTo>
                  <a:lnTo>
                    <a:pt x="159299" y="0"/>
                  </a:lnTo>
                  <a:lnTo>
                    <a:pt x="167125" y="191"/>
                  </a:lnTo>
                  <a:lnTo>
                    <a:pt x="205542" y="6857"/>
                  </a:lnTo>
                  <a:lnTo>
                    <a:pt x="241188" y="22657"/>
                  </a:lnTo>
                  <a:lnTo>
                    <a:pt x="271941" y="46657"/>
                  </a:lnTo>
                  <a:lnTo>
                    <a:pt x="295941" y="77410"/>
                  </a:lnTo>
                  <a:lnTo>
                    <a:pt x="311741" y="113056"/>
                  </a:lnTo>
                  <a:lnTo>
                    <a:pt x="318407" y="151473"/>
                  </a:lnTo>
                  <a:lnTo>
                    <a:pt x="318599" y="159299"/>
                  </a:lnTo>
                  <a:lnTo>
                    <a:pt x="318407" y="167125"/>
                  </a:lnTo>
                  <a:lnTo>
                    <a:pt x="311741" y="205542"/>
                  </a:lnTo>
                  <a:lnTo>
                    <a:pt x="295941" y="241188"/>
                  </a:lnTo>
                  <a:lnTo>
                    <a:pt x="271941" y="271941"/>
                  </a:lnTo>
                  <a:lnTo>
                    <a:pt x="241188" y="295941"/>
                  </a:lnTo>
                  <a:lnTo>
                    <a:pt x="205542" y="311741"/>
                  </a:lnTo>
                  <a:lnTo>
                    <a:pt x="167125" y="318407"/>
                  </a:lnTo>
                  <a:lnTo>
                    <a:pt x="159299" y="318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94074" y="2344165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4" h="319405">
                  <a:moveTo>
                    <a:pt x="159618" y="319236"/>
                  </a:moveTo>
                  <a:lnTo>
                    <a:pt x="98510" y="307153"/>
                  </a:lnTo>
                  <a:lnTo>
                    <a:pt x="46770" y="272465"/>
                  </a:lnTo>
                  <a:lnTo>
                    <a:pt x="12082" y="220725"/>
                  </a:lnTo>
                  <a:lnTo>
                    <a:pt x="0" y="159618"/>
                  </a:lnTo>
                  <a:lnTo>
                    <a:pt x="3069" y="128240"/>
                  </a:lnTo>
                  <a:lnTo>
                    <a:pt x="26747" y="71123"/>
                  </a:lnTo>
                  <a:lnTo>
                    <a:pt x="71123" y="26747"/>
                  </a:lnTo>
                  <a:lnTo>
                    <a:pt x="128240" y="3069"/>
                  </a:lnTo>
                  <a:lnTo>
                    <a:pt x="159618" y="0"/>
                  </a:lnTo>
                  <a:lnTo>
                    <a:pt x="190996" y="3069"/>
                  </a:lnTo>
                  <a:lnTo>
                    <a:pt x="212397" y="9557"/>
                  </a:lnTo>
                  <a:lnTo>
                    <a:pt x="159618" y="9557"/>
                  </a:lnTo>
                  <a:lnTo>
                    <a:pt x="130119" y="12440"/>
                  </a:lnTo>
                  <a:lnTo>
                    <a:pt x="76427" y="34692"/>
                  </a:lnTo>
                  <a:lnTo>
                    <a:pt x="34692" y="76427"/>
                  </a:lnTo>
                  <a:lnTo>
                    <a:pt x="12440" y="130119"/>
                  </a:lnTo>
                  <a:lnTo>
                    <a:pt x="9557" y="159618"/>
                  </a:lnTo>
                  <a:lnTo>
                    <a:pt x="12440" y="189116"/>
                  </a:lnTo>
                  <a:lnTo>
                    <a:pt x="34692" y="242808"/>
                  </a:lnTo>
                  <a:lnTo>
                    <a:pt x="76427" y="284543"/>
                  </a:lnTo>
                  <a:lnTo>
                    <a:pt x="130119" y="306796"/>
                  </a:lnTo>
                  <a:lnTo>
                    <a:pt x="159618" y="309678"/>
                  </a:lnTo>
                  <a:lnTo>
                    <a:pt x="212397" y="309678"/>
                  </a:lnTo>
                  <a:lnTo>
                    <a:pt x="190996" y="316166"/>
                  </a:lnTo>
                  <a:lnTo>
                    <a:pt x="159618" y="319236"/>
                  </a:lnTo>
                  <a:close/>
                </a:path>
                <a:path w="319404" h="319405">
                  <a:moveTo>
                    <a:pt x="212397" y="309678"/>
                  </a:moveTo>
                  <a:lnTo>
                    <a:pt x="159618" y="309678"/>
                  </a:lnTo>
                  <a:lnTo>
                    <a:pt x="189116" y="306796"/>
                  </a:lnTo>
                  <a:lnTo>
                    <a:pt x="217061" y="298328"/>
                  </a:lnTo>
                  <a:lnTo>
                    <a:pt x="265711" y="265711"/>
                  </a:lnTo>
                  <a:lnTo>
                    <a:pt x="298328" y="217061"/>
                  </a:lnTo>
                  <a:lnTo>
                    <a:pt x="309678" y="159618"/>
                  </a:lnTo>
                  <a:lnTo>
                    <a:pt x="306796" y="130119"/>
                  </a:lnTo>
                  <a:lnTo>
                    <a:pt x="284543" y="76427"/>
                  </a:lnTo>
                  <a:lnTo>
                    <a:pt x="242808" y="34692"/>
                  </a:lnTo>
                  <a:lnTo>
                    <a:pt x="189116" y="12440"/>
                  </a:lnTo>
                  <a:lnTo>
                    <a:pt x="159618" y="9557"/>
                  </a:lnTo>
                  <a:lnTo>
                    <a:pt x="212397" y="9557"/>
                  </a:lnTo>
                  <a:lnTo>
                    <a:pt x="248113" y="26747"/>
                  </a:lnTo>
                  <a:lnTo>
                    <a:pt x="292488" y="71123"/>
                  </a:lnTo>
                  <a:lnTo>
                    <a:pt x="316166" y="128240"/>
                  </a:lnTo>
                  <a:lnTo>
                    <a:pt x="319236" y="159618"/>
                  </a:lnTo>
                  <a:lnTo>
                    <a:pt x="316166" y="190996"/>
                  </a:lnTo>
                  <a:lnTo>
                    <a:pt x="292488" y="248113"/>
                  </a:lnTo>
                  <a:lnTo>
                    <a:pt x="248113" y="292488"/>
                  </a:lnTo>
                  <a:lnTo>
                    <a:pt x="220725" y="307153"/>
                  </a:lnTo>
                  <a:lnTo>
                    <a:pt x="212397" y="309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05396" y="2344484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9299" y="318599"/>
                  </a:moveTo>
                  <a:lnTo>
                    <a:pt x="120583" y="313823"/>
                  </a:lnTo>
                  <a:lnTo>
                    <a:pt x="84205" y="299790"/>
                  </a:lnTo>
                  <a:lnTo>
                    <a:pt x="52326" y="277339"/>
                  </a:lnTo>
                  <a:lnTo>
                    <a:pt x="26846" y="247801"/>
                  </a:lnTo>
                  <a:lnTo>
                    <a:pt x="9307" y="212957"/>
                  </a:lnTo>
                  <a:lnTo>
                    <a:pt x="765" y="174913"/>
                  </a:lnTo>
                  <a:lnTo>
                    <a:pt x="0" y="159299"/>
                  </a:lnTo>
                  <a:lnTo>
                    <a:pt x="191" y="151473"/>
                  </a:lnTo>
                  <a:lnTo>
                    <a:pt x="6857" y="113056"/>
                  </a:lnTo>
                  <a:lnTo>
                    <a:pt x="22657" y="77410"/>
                  </a:lnTo>
                  <a:lnTo>
                    <a:pt x="46657" y="46657"/>
                  </a:lnTo>
                  <a:lnTo>
                    <a:pt x="77410" y="22657"/>
                  </a:lnTo>
                  <a:lnTo>
                    <a:pt x="113056" y="6857"/>
                  </a:lnTo>
                  <a:lnTo>
                    <a:pt x="151473" y="191"/>
                  </a:lnTo>
                  <a:lnTo>
                    <a:pt x="159299" y="0"/>
                  </a:lnTo>
                  <a:lnTo>
                    <a:pt x="167125" y="191"/>
                  </a:lnTo>
                  <a:lnTo>
                    <a:pt x="205542" y="6857"/>
                  </a:lnTo>
                  <a:lnTo>
                    <a:pt x="241188" y="22657"/>
                  </a:lnTo>
                  <a:lnTo>
                    <a:pt x="271941" y="46657"/>
                  </a:lnTo>
                  <a:lnTo>
                    <a:pt x="295941" y="77410"/>
                  </a:lnTo>
                  <a:lnTo>
                    <a:pt x="311741" y="113056"/>
                  </a:lnTo>
                  <a:lnTo>
                    <a:pt x="318407" y="151473"/>
                  </a:lnTo>
                  <a:lnTo>
                    <a:pt x="318599" y="159299"/>
                  </a:lnTo>
                  <a:lnTo>
                    <a:pt x="318407" y="167125"/>
                  </a:lnTo>
                  <a:lnTo>
                    <a:pt x="311741" y="205542"/>
                  </a:lnTo>
                  <a:lnTo>
                    <a:pt x="295941" y="241188"/>
                  </a:lnTo>
                  <a:lnTo>
                    <a:pt x="271941" y="271941"/>
                  </a:lnTo>
                  <a:lnTo>
                    <a:pt x="241188" y="295941"/>
                  </a:lnTo>
                  <a:lnTo>
                    <a:pt x="205542" y="311741"/>
                  </a:lnTo>
                  <a:lnTo>
                    <a:pt x="167125" y="318407"/>
                  </a:lnTo>
                  <a:lnTo>
                    <a:pt x="159299" y="318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05077" y="2344165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4" h="319405">
                  <a:moveTo>
                    <a:pt x="159618" y="319236"/>
                  </a:moveTo>
                  <a:lnTo>
                    <a:pt x="98510" y="307153"/>
                  </a:lnTo>
                  <a:lnTo>
                    <a:pt x="46770" y="272465"/>
                  </a:lnTo>
                  <a:lnTo>
                    <a:pt x="12082" y="220725"/>
                  </a:lnTo>
                  <a:lnTo>
                    <a:pt x="0" y="159618"/>
                  </a:lnTo>
                  <a:lnTo>
                    <a:pt x="3069" y="128240"/>
                  </a:lnTo>
                  <a:lnTo>
                    <a:pt x="26747" y="71123"/>
                  </a:lnTo>
                  <a:lnTo>
                    <a:pt x="71123" y="26747"/>
                  </a:lnTo>
                  <a:lnTo>
                    <a:pt x="128240" y="3069"/>
                  </a:lnTo>
                  <a:lnTo>
                    <a:pt x="159618" y="0"/>
                  </a:lnTo>
                  <a:lnTo>
                    <a:pt x="190996" y="3069"/>
                  </a:lnTo>
                  <a:lnTo>
                    <a:pt x="212397" y="9557"/>
                  </a:lnTo>
                  <a:lnTo>
                    <a:pt x="159618" y="9557"/>
                  </a:lnTo>
                  <a:lnTo>
                    <a:pt x="130119" y="12440"/>
                  </a:lnTo>
                  <a:lnTo>
                    <a:pt x="76427" y="34692"/>
                  </a:lnTo>
                  <a:lnTo>
                    <a:pt x="34692" y="76427"/>
                  </a:lnTo>
                  <a:lnTo>
                    <a:pt x="12440" y="130119"/>
                  </a:lnTo>
                  <a:lnTo>
                    <a:pt x="9557" y="159618"/>
                  </a:lnTo>
                  <a:lnTo>
                    <a:pt x="12440" y="189116"/>
                  </a:lnTo>
                  <a:lnTo>
                    <a:pt x="34692" y="242808"/>
                  </a:lnTo>
                  <a:lnTo>
                    <a:pt x="76427" y="284543"/>
                  </a:lnTo>
                  <a:lnTo>
                    <a:pt x="130119" y="306796"/>
                  </a:lnTo>
                  <a:lnTo>
                    <a:pt x="159618" y="309678"/>
                  </a:lnTo>
                  <a:lnTo>
                    <a:pt x="212397" y="309678"/>
                  </a:lnTo>
                  <a:lnTo>
                    <a:pt x="190996" y="316166"/>
                  </a:lnTo>
                  <a:lnTo>
                    <a:pt x="159618" y="319236"/>
                  </a:lnTo>
                  <a:close/>
                </a:path>
                <a:path w="319404" h="319405">
                  <a:moveTo>
                    <a:pt x="212397" y="309678"/>
                  </a:moveTo>
                  <a:lnTo>
                    <a:pt x="159618" y="309678"/>
                  </a:lnTo>
                  <a:lnTo>
                    <a:pt x="189116" y="306796"/>
                  </a:lnTo>
                  <a:lnTo>
                    <a:pt x="217061" y="298328"/>
                  </a:lnTo>
                  <a:lnTo>
                    <a:pt x="265711" y="265711"/>
                  </a:lnTo>
                  <a:lnTo>
                    <a:pt x="298328" y="217061"/>
                  </a:lnTo>
                  <a:lnTo>
                    <a:pt x="309678" y="159618"/>
                  </a:lnTo>
                  <a:lnTo>
                    <a:pt x="306796" y="130119"/>
                  </a:lnTo>
                  <a:lnTo>
                    <a:pt x="284543" y="76427"/>
                  </a:lnTo>
                  <a:lnTo>
                    <a:pt x="242808" y="34692"/>
                  </a:lnTo>
                  <a:lnTo>
                    <a:pt x="189116" y="12440"/>
                  </a:lnTo>
                  <a:lnTo>
                    <a:pt x="159618" y="9557"/>
                  </a:lnTo>
                  <a:lnTo>
                    <a:pt x="212397" y="9557"/>
                  </a:lnTo>
                  <a:lnTo>
                    <a:pt x="248113" y="26747"/>
                  </a:lnTo>
                  <a:lnTo>
                    <a:pt x="292488" y="71123"/>
                  </a:lnTo>
                  <a:lnTo>
                    <a:pt x="316166" y="128240"/>
                  </a:lnTo>
                  <a:lnTo>
                    <a:pt x="319236" y="159618"/>
                  </a:lnTo>
                  <a:lnTo>
                    <a:pt x="316166" y="190996"/>
                  </a:lnTo>
                  <a:lnTo>
                    <a:pt x="292488" y="248113"/>
                  </a:lnTo>
                  <a:lnTo>
                    <a:pt x="248113" y="292488"/>
                  </a:lnTo>
                  <a:lnTo>
                    <a:pt x="220725" y="307153"/>
                  </a:lnTo>
                  <a:lnTo>
                    <a:pt x="212397" y="309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6400" y="2344484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9299" y="318599"/>
                  </a:moveTo>
                  <a:lnTo>
                    <a:pt x="120583" y="313823"/>
                  </a:lnTo>
                  <a:lnTo>
                    <a:pt x="84205" y="299790"/>
                  </a:lnTo>
                  <a:lnTo>
                    <a:pt x="52326" y="277339"/>
                  </a:lnTo>
                  <a:lnTo>
                    <a:pt x="26846" y="247801"/>
                  </a:lnTo>
                  <a:lnTo>
                    <a:pt x="9307" y="212957"/>
                  </a:lnTo>
                  <a:lnTo>
                    <a:pt x="765" y="174913"/>
                  </a:lnTo>
                  <a:lnTo>
                    <a:pt x="0" y="159299"/>
                  </a:lnTo>
                  <a:lnTo>
                    <a:pt x="191" y="151473"/>
                  </a:lnTo>
                  <a:lnTo>
                    <a:pt x="6857" y="113056"/>
                  </a:lnTo>
                  <a:lnTo>
                    <a:pt x="22657" y="77410"/>
                  </a:lnTo>
                  <a:lnTo>
                    <a:pt x="46657" y="46657"/>
                  </a:lnTo>
                  <a:lnTo>
                    <a:pt x="77410" y="22657"/>
                  </a:lnTo>
                  <a:lnTo>
                    <a:pt x="113056" y="6857"/>
                  </a:lnTo>
                  <a:lnTo>
                    <a:pt x="151473" y="191"/>
                  </a:lnTo>
                  <a:lnTo>
                    <a:pt x="159299" y="0"/>
                  </a:lnTo>
                  <a:lnTo>
                    <a:pt x="167125" y="191"/>
                  </a:lnTo>
                  <a:lnTo>
                    <a:pt x="205542" y="6857"/>
                  </a:lnTo>
                  <a:lnTo>
                    <a:pt x="241188" y="22657"/>
                  </a:lnTo>
                  <a:lnTo>
                    <a:pt x="271941" y="46657"/>
                  </a:lnTo>
                  <a:lnTo>
                    <a:pt x="295941" y="77410"/>
                  </a:lnTo>
                  <a:lnTo>
                    <a:pt x="311741" y="113056"/>
                  </a:lnTo>
                  <a:lnTo>
                    <a:pt x="318407" y="151473"/>
                  </a:lnTo>
                  <a:lnTo>
                    <a:pt x="318599" y="159299"/>
                  </a:lnTo>
                  <a:lnTo>
                    <a:pt x="318407" y="167125"/>
                  </a:lnTo>
                  <a:lnTo>
                    <a:pt x="311741" y="205542"/>
                  </a:lnTo>
                  <a:lnTo>
                    <a:pt x="295941" y="241188"/>
                  </a:lnTo>
                  <a:lnTo>
                    <a:pt x="271941" y="271941"/>
                  </a:lnTo>
                  <a:lnTo>
                    <a:pt x="241188" y="295941"/>
                  </a:lnTo>
                  <a:lnTo>
                    <a:pt x="205542" y="311741"/>
                  </a:lnTo>
                  <a:lnTo>
                    <a:pt x="167125" y="318407"/>
                  </a:lnTo>
                  <a:lnTo>
                    <a:pt x="159299" y="318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16081" y="2344165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4" h="319405">
                  <a:moveTo>
                    <a:pt x="159618" y="319236"/>
                  </a:moveTo>
                  <a:lnTo>
                    <a:pt x="98510" y="307153"/>
                  </a:lnTo>
                  <a:lnTo>
                    <a:pt x="46770" y="272465"/>
                  </a:lnTo>
                  <a:lnTo>
                    <a:pt x="12082" y="220725"/>
                  </a:lnTo>
                  <a:lnTo>
                    <a:pt x="0" y="159618"/>
                  </a:lnTo>
                  <a:lnTo>
                    <a:pt x="3069" y="128240"/>
                  </a:lnTo>
                  <a:lnTo>
                    <a:pt x="26747" y="71123"/>
                  </a:lnTo>
                  <a:lnTo>
                    <a:pt x="71123" y="26747"/>
                  </a:lnTo>
                  <a:lnTo>
                    <a:pt x="128240" y="3069"/>
                  </a:lnTo>
                  <a:lnTo>
                    <a:pt x="159618" y="0"/>
                  </a:lnTo>
                  <a:lnTo>
                    <a:pt x="190996" y="3069"/>
                  </a:lnTo>
                  <a:lnTo>
                    <a:pt x="212397" y="9557"/>
                  </a:lnTo>
                  <a:lnTo>
                    <a:pt x="159618" y="9557"/>
                  </a:lnTo>
                  <a:lnTo>
                    <a:pt x="130119" y="12440"/>
                  </a:lnTo>
                  <a:lnTo>
                    <a:pt x="76427" y="34692"/>
                  </a:lnTo>
                  <a:lnTo>
                    <a:pt x="34692" y="76427"/>
                  </a:lnTo>
                  <a:lnTo>
                    <a:pt x="12440" y="130119"/>
                  </a:lnTo>
                  <a:lnTo>
                    <a:pt x="9557" y="159618"/>
                  </a:lnTo>
                  <a:lnTo>
                    <a:pt x="12440" y="189116"/>
                  </a:lnTo>
                  <a:lnTo>
                    <a:pt x="34692" y="242808"/>
                  </a:lnTo>
                  <a:lnTo>
                    <a:pt x="76427" y="284543"/>
                  </a:lnTo>
                  <a:lnTo>
                    <a:pt x="130119" y="306796"/>
                  </a:lnTo>
                  <a:lnTo>
                    <a:pt x="159618" y="309678"/>
                  </a:lnTo>
                  <a:lnTo>
                    <a:pt x="212397" y="309678"/>
                  </a:lnTo>
                  <a:lnTo>
                    <a:pt x="190996" y="316166"/>
                  </a:lnTo>
                  <a:lnTo>
                    <a:pt x="159618" y="319236"/>
                  </a:lnTo>
                  <a:close/>
                </a:path>
                <a:path w="319404" h="319405">
                  <a:moveTo>
                    <a:pt x="212397" y="309678"/>
                  </a:moveTo>
                  <a:lnTo>
                    <a:pt x="159618" y="309678"/>
                  </a:lnTo>
                  <a:lnTo>
                    <a:pt x="189116" y="306796"/>
                  </a:lnTo>
                  <a:lnTo>
                    <a:pt x="217061" y="298328"/>
                  </a:lnTo>
                  <a:lnTo>
                    <a:pt x="265711" y="265711"/>
                  </a:lnTo>
                  <a:lnTo>
                    <a:pt x="298328" y="217061"/>
                  </a:lnTo>
                  <a:lnTo>
                    <a:pt x="309678" y="159618"/>
                  </a:lnTo>
                  <a:lnTo>
                    <a:pt x="306796" y="130119"/>
                  </a:lnTo>
                  <a:lnTo>
                    <a:pt x="284543" y="76427"/>
                  </a:lnTo>
                  <a:lnTo>
                    <a:pt x="242808" y="34692"/>
                  </a:lnTo>
                  <a:lnTo>
                    <a:pt x="189116" y="12440"/>
                  </a:lnTo>
                  <a:lnTo>
                    <a:pt x="159618" y="9557"/>
                  </a:lnTo>
                  <a:lnTo>
                    <a:pt x="212397" y="9557"/>
                  </a:lnTo>
                  <a:lnTo>
                    <a:pt x="248113" y="26747"/>
                  </a:lnTo>
                  <a:lnTo>
                    <a:pt x="292488" y="71123"/>
                  </a:lnTo>
                  <a:lnTo>
                    <a:pt x="316166" y="128240"/>
                  </a:lnTo>
                  <a:lnTo>
                    <a:pt x="319236" y="159618"/>
                  </a:lnTo>
                  <a:lnTo>
                    <a:pt x="316166" y="190996"/>
                  </a:lnTo>
                  <a:lnTo>
                    <a:pt x="292488" y="248113"/>
                  </a:lnTo>
                  <a:lnTo>
                    <a:pt x="248113" y="292488"/>
                  </a:lnTo>
                  <a:lnTo>
                    <a:pt x="220725" y="307153"/>
                  </a:lnTo>
                  <a:lnTo>
                    <a:pt x="212397" y="309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5716" y="9363075"/>
            <a:ext cx="6793865" cy="822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5200" b="1" spc="-35" dirty="0" err="1">
                <a:solidFill>
                  <a:srgbClr val="FFFDF5"/>
                </a:solidFill>
                <a:latin typeface="Arial"/>
                <a:cs typeface="Arial"/>
              </a:rPr>
              <a:t>Sigue</a:t>
            </a:r>
            <a:r>
              <a:rPr sz="5200" b="1" spc="-85" dirty="0" err="1">
                <a:solidFill>
                  <a:srgbClr val="FFFDF5"/>
                </a:solidFill>
                <a:latin typeface="Arial"/>
                <a:cs typeface="Arial"/>
              </a:rPr>
              <a:t>@UnlockingEF</a:t>
            </a:r>
            <a:endParaRPr sz="5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55546" y="9363075"/>
            <a:ext cx="6219825" cy="822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5200" b="1" spc="-35" dirty="0" err="1">
                <a:solidFill>
                  <a:srgbClr val="FFFDF5"/>
                </a:solidFill>
                <a:latin typeface="Arial"/>
                <a:cs typeface="Arial"/>
              </a:rPr>
              <a:t>Sigue</a:t>
            </a:r>
            <a:r>
              <a:rPr sz="5200" b="1" dirty="0" err="1">
                <a:solidFill>
                  <a:srgbClr val="FFFDF5"/>
                </a:solidFill>
                <a:latin typeface="Arial"/>
                <a:cs typeface="Arial"/>
              </a:rPr>
              <a:t>@OJR</a:t>
            </a:r>
            <a:r>
              <a:rPr sz="5200" b="1" spc="-180" dirty="0">
                <a:solidFill>
                  <a:srgbClr val="FFFDF5"/>
                </a:solidFill>
                <a:latin typeface="Arial"/>
                <a:cs typeface="Arial"/>
              </a:rPr>
              <a:t> </a:t>
            </a:r>
            <a:r>
              <a:rPr sz="5200" b="1" spc="-125" dirty="0">
                <a:solidFill>
                  <a:srgbClr val="FFFDF5"/>
                </a:solidFill>
                <a:latin typeface="Arial"/>
                <a:cs typeface="Arial"/>
              </a:rPr>
              <a:t>SAGE</a:t>
            </a:r>
            <a:endParaRPr sz="5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"/>
            <a:ext cx="18288000" cy="10287374"/>
            <a:chOff x="0" y="0"/>
            <a:chExt cx="18288000" cy="10287374"/>
          </a:xfrm>
        </p:grpSpPr>
        <p:sp>
          <p:nvSpPr>
            <p:cNvPr id="3" name="object 3"/>
            <p:cNvSpPr/>
            <p:nvPr/>
          </p:nvSpPr>
          <p:spPr>
            <a:xfrm>
              <a:off x="0" y="1020793"/>
              <a:ext cx="18288000" cy="8627110"/>
            </a:xfrm>
            <a:custGeom>
              <a:avLst/>
              <a:gdLst/>
              <a:ahLst/>
              <a:cxnLst/>
              <a:rect l="l" t="t" r="r" b="b"/>
              <a:pathLst>
                <a:path w="18288000" h="8627110">
                  <a:moveTo>
                    <a:pt x="0" y="8626501"/>
                  </a:moveTo>
                  <a:lnTo>
                    <a:pt x="18287998" y="8626501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8626501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38509" y="5443791"/>
              <a:ext cx="8206740" cy="3805554"/>
            </a:xfrm>
            <a:custGeom>
              <a:avLst/>
              <a:gdLst/>
              <a:ahLst/>
              <a:cxnLst/>
              <a:rect l="l" t="t" r="r" b="b"/>
              <a:pathLst>
                <a:path w="8206740" h="3805554">
                  <a:moveTo>
                    <a:pt x="8206654" y="3805522"/>
                  </a:moveTo>
                  <a:lnTo>
                    <a:pt x="0" y="3805522"/>
                  </a:lnTo>
                  <a:lnTo>
                    <a:pt x="0" y="0"/>
                  </a:lnTo>
                  <a:lnTo>
                    <a:pt x="8206654" y="0"/>
                  </a:lnTo>
                  <a:lnTo>
                    <a:pt x="8206654" y="3805522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38509" y="4584723"/>
              <a:ext cx="8206740" cy="862965"/>
            </a:xfrm>
            <a:custGeom>
              <a:avLst/>
              <a:gdLst/>
              <a:ahLst/>
              <a:cxnLst/>
              <a:rect l="l" t="t" r="r" b="b"/>
              <a:pathLst>
                <a:path w="8206740" h="862964">
                  <a:moveTo>
                    <a:pt x="8206655" y="862345"/>
                  </a:moveTo>
                  <a:lnTo>
                    <a:pt x="0" y="862345"/>
                  </a:lnTo>
                  <a:lnTo>
                    <a:pt x="0" y="0"/>
                  </a:lnTo>
                  <a:lnTo>
                    <a:pt x="8206655" y="0"/>
                  </a:lnTo>
                  <a:lnTo>
                    <a:pt x="8206655" y="862345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29521" y="4575745"/>
              <a:ext cx="8225155" cy="880744"/>
            </a:xfrm>
            <a:custGeom>
              <a:avLst/>
              <a:gdLst/>
              <a:ahLst/>
              <a:cxnLst/>
              <a:rect l="l" t="t" r="r" b="b"/>
              <a:pathLst>
                <a:path w="8225155" h="880745">
                  <a:moveTo>
                    <a:pt x="8224621" y="0"/>
                  </a:moveTo>
                  <a:lnTo>
                    <a:pt x="8206651" y="0"/>
                  </a:lnTo>
                  <a:lnTo>
                    <a:pt x="17970" y="0"/>
                  </a:lnTo>
                  <a:lnTo>
                    <a:pt x="0" y="0"/>
                  </a:lnTo>
                  <a:lnTo>
                    <a:pt x="0" y="880313"/>
                  </a:lnTo>
                  <a:lnTo>
                    <a:pt x="17970" y="880313"/>
                  </a:lnTo>
                  <a:lnTo>
                    <a:pt x="17970" y="17970"/>
                  </a:lnTo>
                  <a:lnTo>
                    <a:pt x="8206651" y="17970"/>
                  </a:lnTo>
                  <a:lnTo>
                    <a:pt x="8206651" y="880313"/>
                  </a:lnTo>
                  <a:lnTo>
                    <a:pt x="8224621" y="880313"/>
                  </a:lnTo>
                  <a:lnTo>
                    <a:pt x="8224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11590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1222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70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87534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165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70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63477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63109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70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2835" y="5443791"/>
              <a:ext cx="8206740" cy="3805554"/>
            </a:xfrm>
            <a:custGeom>
              <a:avLst/>
              <a:gdLst/>
              <a:ahLst/>
              <a:cxnLst/>
              <a:rect l="l" t="t" r="r" b="b"/>
              <a:pathLst>
                <a:path w="8206740" h="3805554">
                  <a:moveTo>
                    <a:pt x="8206654" y="3805522"/>
                  </a:moveTo>
                  <a:lnTo>
                    <a:pt x="0" y="3805522"/>
                  </a:lnTo>
                  <a:lnTo>
                    <a:pt x="0" y="0"/>
                  </a:lnTo>
                  <a:lnTo>
                    <a:pt x="8206654" y="0"/>
                  </a:lnTo>
                  <a:lnTo>
                    <a:pt x="8206654" y="3805522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835" y="4584723"/>
              <a:ext cx="8206740" cy="8890"/>
            </a:xfrm>
            <a:custGeom>
              <a:avLst/>
              <a:gdLst/>
              <a:ahLst/>
              <a:cxnLst/>
              <a:rect l="l" t="t" r="r" b="b"/>
              <a:pathLst>
                <a:path w="8206740" h="8889">
                  <a:moveTo>
                    <a:pt x="0" y="8794"/>
                  </a:moveTo>
                  <a:lnTo>
                    <a:pt x="8206656" y="8794"/>
                  </a:lnTo>
                  <a:lnTo>
                    <a:pt x="8206656" y="0"/>
                  </a:lnTo>
                  <a:lnTo>
                    <a:pt x="0" y="0"/>
                  </a:lnTo>
                  <a:lnTo>
                    <a:pt x="0" y="8794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844" y="4575745"/>
              <a:ext cx="8225790" cy="880744"/>
            </a:xfrm>
            <a:custGeom>
              <a:avLst/>
              <a:gdLst/>
              <a:ahLst/>
              <a:cxnLst/>
              <a:rect l="l" t="t" r="r" b="b"/>
              <a:pathLst>
                <a:path w="8225790" h="880745">
                  <a:moveTo>
                    <a:pt x="8225218" y="0"/>
                  </a:moveTo>
                  <a:lnTo>
                    <a:pt x="8224621" y="0"/>
                  </a:lnTo>
                  <a:lnTo>
                    <a:pt x="8206651" y="0"/>
                  </a:lnTo>
                  <a:lnTo>
                    <a:pt x="8206651" y="17780"/>
                  </a:lnTo>
                  <a:lnTo>
                    <a:pt x="17970" y="17780"/>
                  </a:lnTo>
                  <a:lnTo>
                    <a:pt x="1797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862330"/>
                  </a:lnTo>
                  <a:lnTo>
                    <a:pt x="8206651" y="862330"/>
                  </a:lnTo>
                  <a:lnTo>
                    <a:pt x="8206651" y="880313"/>
                  </a:lnTo>
                  <a:lnTo>
                    <a:pt x="8224621" y="880313"/>
                  </a:lnTo>
                  <a:lnTo>
                    <a:pt x="8225218" y="880313"/>
                  </a:lnTo>
                  <a:lnTo>
                    <a:pt x="82252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916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5547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69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1861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5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1492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69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7805" y="4831420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5" h="368935">
                  <a:moveTo>
                    <a:pt x="184414" y="368828"/>
                  </a:moveTo>
                  <a:lnTo>
                    <a:pt x="139594" y="363300"/>
                  </a:lnTo>
                  <a:lnTo>
                    <a:pt x="97480" y="347054"/>
                  </a:lnTo>
                  <a:lnTo>
                    <a:pt x="60576" y="321064"/>
                  </a:lnTo>
                  <a:lnTo>
                    <a:pt x="31079" y="286869"/>
                  </a:lnTo>
                  <a:lnTo>
                    <a:pt x="10775" y="246531"/>
                  </a:lnTo>
                  <a:lnTo>
                    <a:pt x="885" y="202490"/>
                  </a:lnTo>
                  <a:lnTo>
                    <a:pt x="0" y="184414"/>
                  </a:lnTo>
                  <a:lnTo>
                    <a:pt x="221" y="175354"/>
                  </a:lnTo>
                  <a:lnTo>
                    <a:pt x="7938" y="130880"/>
                  </a:lnTo>
                  <a:lnTo>
                    <a:pt x="26230" y="89615"/>
                  </a:lnTo>
                  <a:lnTo>
                    <a:pt x="54013" y="54013"/>
                  </a:lnTo>
                  <a:lnTo>
                    <a:pt x="89615" y="26230"/>
                  </a:lnTo>
                  <a:lnTo>
                    <a:pt x="130880" y="7938"/>
                  </a:lnTo>
                  <a:lnTo>
                    <a:pt x="175354" y="221"/>
                  </a:lnTo>
                  <a:lnTo>
                    <a:pt x="184414" y="0"/>
                  </a:lnTo>
                  <a:lnTo>
                    <a:pt x="193474" y="221"/>
                  </a:lnTo>
                  <a:lnTo>
                    <a:pt x="237947" y="7938"/>
                  </a:lnTo>
                  <a:lnTo>
                    <a:pt x="279213" y="26230"/>
                  </a:lnTo>
                  <a:lnTo>
                    <a:pt x="314814" y="54013"/>
                  </a:lnTo>
                  <a:lnTo>
                    <a:pt x="342598" y="89615"/>
                  </a:lnTo>
                  <a:lnTo>
                    <a:pt x="360889" y="130880"/>
                  </a:lnTo>
                  <a:lnTo>
                    <a:pt x="368607" y="175354"/>
                  </a:lnTo>
                  <a:lnTo>
                    <a:pt x="368828" y="184414"/>
                  </a:lnTo>
                  <a:lnTo>
                    <a:pt x="368607" y="193474"/>
                  </a:lnTo>
                  <a:lnTo>
                    <a:pt x="360889" y="237947"/>
                  </a:lnTo>
                  <a:lnTo>
                    <a:pt x="342598" y="279213"/>
                  </a:lnTo>
                  <a:lnTo>
                    <a:pt x="314814" y="314814"/>
                  </a:lnTo>
                  <a:lnTo>
                    <a:pt x="279213" y="342598"/>
                  </a:lnTo>
                  <a:lnTo>
                    <a:pt x="237947" y="360889"/>
                  </a:lnTo>
                  <a:lnTo>
                    <a:pt x="193474" y="368607"/>
                  </a:lnTo>
                  <a:lnTo>
                    <a:pt x="184414" y="36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7437" y="4831052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783" y="369566"/>
                  </a:moveTo>
                  <a:lnTo>
                    <a:pt x="114041" y="355578"/>
                  </a:lnTo>
                  <a:lnTo>
                    <a:pt x="54144" y="315422"/>
                  </a:lnTo>
                  <a:lnTo>
                    <a:pt x="13987" y="255524"/>
                  </a:lnTo>
                  <a:lnTo>
                    <a:pt x="0" y="184783"/>
                  </a:lnTo>
                  <a:lnTo>
                    <a:pt x="3553" y="148458"/>
                  </a:lnTo>
                  <a:lnTo>
                    <a:pt x="30964" y="82336"/>
                  </a:lnTo>
                  <a:lnTo>
                    <a:pt x="82336" y="30964"/>
                  </a:lnTo>
                  <a:lnTo>
                    <a:pt x="148458" y="3553"/>
                  </a:lnTo>
                  <a:lnTo>
                    <a:pt x="184783" y="0"/>
                  </a:lnTo>
                  <a:lnTo>
                    <a:pt x="221108" y="3553"/>
                  </a:lnTo>
                  <a:lnTo>
                    <a:pt x="245883" y="11064"/>
                  </a:lnTo>
                  <a:lnTo>
                    <a:pt x="184783" y="11064"/>
                  </a:lnTo>
                  <a:lnTo>
                    <a:pt x="150634" y="14401"/>
                  </a:lnTo>
                  <a:lnTo>
                    <a:pt x="88477" y="40161"/>
                  </a:lnTo>
                  <a:lnTo>
                    <a:pt x="40161" y="88477"/>
                  </a:lnTo>
                  <a:lnTo>
                    <a:pt x="14401" y="150634"/>
                  </a:lnTo>
                  <a:lnTo>
                    <a:pt x="11064" y="184783"/>
                  </a:lnTo>
                  <a:lnTo>
                    <a:pt x="14401" y="218932"/>
                  </a:lnTo>
                  <a:lnTo>
                    <a:pt x="40161" y="281088"/>
                  </a:lnTo>
                  <a:lnTo>
                    <a:pt x="88477" y="329404"/>
                  </a:lnTo>
                  <a:lnTo>
                    <a:pt x="150634" y="355164"/>
                  </a:lnTo>
                  <a:lnTo>
                    <a:pt x="184783" y="358501"/>
                  </a:lnTo>
                  <a:lnTo>
                    <a:pt x="245883" y="358501"/>
                  </a:lnTo>
                  <a:lnTo>
                    <a:pt x="221108" y="366012"/>
                  </a:lnTo>
                  <a:lnTo>
                    <a:pt x="184783" y="369566"/>
                  </a:lnTo>
                  <a:close/>
                </a:path>
                <a:path w="369569" h="369570">
                  <a:moveTo>
                    <a:pt x="245883" y="358501"/>
                  </a:moveTo>
                  <a:lnTo>
                    <a:pt x="184783" y="358501"/>
                  </a:lnTo>
                  <a:lnTo>
                    <a:pt x="218932" y="355164"/>
                  </a:lnTo>
                  <a:lnTo>
                    <a:pt x="251282" y="345361"/>
                  </a:lnTo>
                  <a:lnTo>
                    <a:pt x="307602" y="307602"/>
                  </a:lnTo>
                  <a:lnTo>
                    <a:pt x="345361" y="251282"/>
                  </a:lnTo>
                  <a:lnTo>
                    <a:pt x="358501" y="184783"/>
                  </a:lnTo>
                  <a:lnTo>
                    <a:pt x="355164" y="150634"/>
                  </a:lnTo>
                  <a:lnTo>
                    <a:pt x="329404" y="88477"/>
                  </a:lnTo>
                  <a:lnTo>
                    <a:pt x="281088" y="40161"/>
                  </a:lnTo>
                  <a:lnTo>
                    <a:pt x="218932" y="14401"/>
                  </a:lnTo>
                  <a:lnTo>
                    <a:pt x="184783" y="11064"/>
                  </a:lnTo>
                  <a:lnTo>
                    <a:pt x="245883" y="11064"/>
                  </a:lnTo>
                  <a:lnTo>
                    <a:pt x="287229" y="30964"/>
                  </a:lnTo>
                  <a:lnTo>
                    <a:pt x="338601" y="82336"/>
                  </a:lnTo>
                  <a:lnTo>
                    <a:pt x="366012" y="148458"/>
                  </a:lnTo>
                  <a:lnTo>
                    <a:pt x="369566" y="184783"/>
                  </a:lnTo>
                  <a:lnTo>
                    <a:pt x="366012" y="221108"/>
                  </a:lnTo>
                  <a:lnTo>
                    <a:pt x="338601" y="287229"/>
                  </a:lnTo>
                  <a:lnTo>
                    <a:pt x="287229" y="338601"/>
                  </a:lnTo>
                  <a:lnTo>
                    <a:pt x="255524" y="355578"/>
                  </a:lnTo>
                  <a:lnTo>
                    <a:pt x="245883" y="358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9647294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79">
                  <a:moveTo>
                    <a:pt x="18287998" y="0"/>
                  </a:moveTo>
                  <a:lnTo>
                    <a:pt x="18287998" y="639704"/>
                  </a:lnTo>
                  <a:lnTo>
                    <a:pt x="0" y="639704"/>
                  </a:lnTo>
                  <a:lnTo>
                    <a:pt x="0" y="0"/>
                  </a:lnTo>
                  <a:lnTo>
                    <a:pt x="18287998" y="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9639239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7998" y="0"/>
                  </a:moveTo>
                  <a:lnTo>
                    <a:pt x="18287998" y="16111"/>
                  </a:lnTo>
                  <a:lnTo>
                    <a:pt x="0" y="16111"/>
                  </a:lnTo>
                  <a:lnTo>
                    <a:pt x="0" y="0"/>
                  </a:lnTo>
                  <a:lnTo>
                    <a:pt x="18287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486" y="9818547"/>
              <a:ext cx="17869535" cy="331470"/>
            </a:xfrm>
            <a:custGeom>
              <a:avLst/>
              <a:gdLst/>
              <a:ahLst/>
              <a:cxnLst/>
              <a:rect l="l" t="t" r="r" b="b"/>
              <a:pathLst>
                <a:path w="17869535" h="331470">
                  <a:moveTo>
                    <a:pt x="286664" y="0"/>
                  </a:moveTo>
                  <a:lnTo>
                    <a:pt x="0" y="165506"/>
                  </a:lnTo>
                  <a:lnTo>
                    <a:pt x="286664" y="331025"/>
                  </a:lnTo>
                  <a:lnTo>
                    <a:pt x="286664" y="0"/>
                  </a:lnTo>
                  <a:close/>
                </a:path>
                <a:path w="17869535" h="331470">
                  <a:moveTo>
                    <a:pt x="16693350" y="12"/>
                  </a:moveTo>
                  <a:lnTo>
                    <a:pt x="13606742" y="12"/>
                  </a:lnTo>
                  <a:lnTo>
                    <a:pt x="13606742" y="331038"/>
                  </a:lnTo>
                  <a:lnTo>
                    <a:pt x="16693350" y="331038"/>
                  </a:lnTo>
                  <a:lnTo>
                    <a:pt x="16693350" y="12"/>
                  </a:lnTo>
                  <a:close/>
                </a:path>
                <a:path w="17869535" h="331470">
                  <a:moveTo>
                    <a:pt x="17868977" y="165544"/>
                  </a:moveTo>
                  <a:lnTo>
                    <a:pt x="17582312" y="38"/>
                  </a:lnTo>
                  <a:lnTo>
                    <a:pt x="17582312" y="331063"/>
                  </a:lnTo>
                  <a:lnTo>
                    <a:pt x="17868977" y="165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793"/>
                  </a:moveTo>
                  <a:lnTo>
                    <a:pt x="0" y="102079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793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1273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5929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78651" y="7248653"/>
              <a:ext cx="2268220" cy="1731010"/>
            </a:xfrm>
            <a:custGeom>
              <a:avLst/>
              <a:gdLst/>
              <a:ahLst/>
              <a:cxnLst/>
              <a:rect l="l" t="t" r="r" b="b"/>
              <a:pathLst>
                <a:path w="2268220" h="1731009">
                  <a:moveTo>
                    <a:pt x="916241" y="1730750"/>
                  </a:moveTo>
                  <a:lnTo>
                    <a:pt x="810249" y="1726753"/>
                  </a:lnTo>
                  <a:lnTo>
                    <a:pt x="706953" y="1714994"/>
                  </a:lnTo>
                  <a:lnTo>
                    <a:pt x="606794" y="1695823"/>
                  </a:lnTo>
                  <a:lnTo>
                    <a:pt x="510213" y="1669589"/>
                  </a:lnTo>
                  <a:lnTo>
                    <a:pt x="417647" y="1636642"/>
                  </a:lnTo>
                  <a:lnTo>
                    <a:pt x="329539" y="1597330"/>
                  </a:lnTo>
                  <a:lnTo>
                    <a:pt x="246327" y="1552004"/>
                  </a:lnTo>
                  <a:lnTo>
                    <a:pt x="168452" y="1501011"/>
                  </a:lnTo>
                  <a:lnTo>
                    <a:pt x="96354" y="1444702"/>
                  </a:lnTo>
                  <a:lnTo>
                    <a:pt x="30472" y="1383426"/>
                  </a:lnTo>
                  <a:lnTo>
                    <a:pt x="0" y="1351034"/>
                  </a:lnTo>
                  <a:lnTo>
                    <a:pt x="147091" y="1357514"/>
                  </a:lnTo>
                  <a:lnTo>
                    <a:pt x="299335" y="1350344"/>
                  </a:lnTo>
                  <a:lnTo>
                    <a:pt x="446898" y="1329324"/>
                  </a:lnTo>
                  <a:lnTo>
                    <a:pt x="588859" y="1295190"/>
                  </a:lnTo>
                  <a:lnTo>
                    <a:pt x="724295" y="1248677"/>
                  </a:lnTo>
                  <a:lnTo>
                    <a:pt x="852284" y="1190522"/>
                  </a:lnTo>
                  <a:lnTo>
                    <a:pt x="971906" y="1121459"/>
                  </a:lnTo>
                  <a:lnTo>
                    <a:pt x="1082237" y="1042225"/>
                  </a:lnTo>
                  <a:lnTo>
                    <a:pt x="1182357" y="953555"/>
                  </a:lnTo>
                  <a:lnTo>
                    <a:pt x="1271343" y="856186"/>
                  </a:lnTo>
                  <a:lnTo>
                    <a:pt x="1348274" y="750851"/>
                  </a:lnTo>
                  <a:lnTo>
                    <a:pt x="1392409" y="676567"/>
                  </a:lnTo>
                  <a:lnTo>
                    <a:pt x="1430503" y="599288"/>
                  </a:lnTo>
                  <a:lnTo>
                    <a:pt x="1462283" y="519233"/>
                  </a:lnTo>
                  <a:lnTo>
                    <a:pt x="1487477" y="436618"/>
                  </a:lnTo>
                  <a:lnTo>
                    <a:pt x="1505810" y="351663"/>
                  </a:lnTo>
                  <a:lnTo>
                    <a:pt x="1517011" y="264585"/>
                  </a:lnTo>
                  <a:lnTo>
                    <a:pt x="1520805" y="175602"/>
                  </a:lnTo>
                  <a:lnTo>
                    <a:pt x="1516998" y="86829"/>
                  </a:lnTo>
                  <a:lnTo>
                    <a:pt x="1505901" y="0"/>
                  </a:lnTo>
                  <a:lnTo>
                    <a:pt x="1596372" y="50158"/>
                  </a:lnTo>
                  <a:lnTo>
                    <a:pt x="1680407" y="107026"/>
                  </a:lnTo>
                  <a:lnTo>
                    <a:pt x="1757427" y="170151"/>
                  </a:lnTo>
                  <a:lnTo>
                    <a:pt x="1826849" y="239086"/>
                  </a:lnTo>
                  <a:lnTo>
                    <a:pt x="1888094" y="313379"/>
                  </a:lnTo>
                  <a:lnTo>
                    <a:pt x="1940580" y="392580"/>
                  </a:lnTo>
                  <a:lnTo>
                    <a:pt x="1983725" y="476240"/>
                  </a:lnTo>
                  <a:lnTo>
                    <a:pt x="2016950" y="563908"/>
                  </a:lnTo>
                  <a:lnTo>
                    <a:pt x="2039673" y="655134"/>
                  </a:lnTo>
                  <a:lnTo>
                    <a:pt x="2051313" y="749469"/>
                  </a:lnTo>
                  <a:lnTo>
                    <a:pt x="2052795" y="797661"/>
                  </a:lnTo>
                  <a:lnTo>
                    <a:pt x="2050812" y="852814"/>
                  </a:lnTo>
                  <a:lnTo>
                    <a:pt x="2044923" y="907337"/>
                  </a:lnTo>
                  <a:lnTo>
                    <a:pt x="2035219" y="961032"/>
                  </a:lnTo>
                  <a:lnTo>
                    <a:pt x="2021788" y="1013702"/>
                  </a:lnTo>
                  <a:lnTo>
                    <a:pt x="2004722" y="1065147"/>
                  </a:lnTo>
                  <a:lnTo>
                    <a:pt x="1984109" y="1115170"/>
                  </a:lnTo>
                  <a:lnTo>
                    <a:pt x="2256260" y="1502013"/>
                  </a:lnTo>
                  <a:lnTo>
                    <a:pt x="2267640" y="1538513"/>
                  </a:lnTo>
                  <a:lnTo>
                    <a:pt x="2256908" y="1572400"/>
                  </a:lnTo>
                  <a:lnTo>
                    <a:pt x="2229653" y="1595231"/>
                  </a:lnTo>
                  <a:lnTo>
                    <a:pt x="2191463" y="1598562"/>
                  </a:lnTo>
                  <a:lnTo>
                    <a:pt x="1684095" y="1485166"/>
                  </a:lnTo>
                  <a:lnTo>
                    <a:pt x="1611847" y="1537019"/>
                  </a:lnTo>
                  <a:lnTo>
                    <a:pt x="1530494" y="1584226"/>
                  </a:lnTo>
                  <a:lnTo>
                    <a:pt x="1441198" y="1626086"/>
                  </a:lnTo>
                  <a:lnTo>
                    <a:pt x="1345122" y="1661902"/>
                  </a:lnTo>
                  <a:lnTo>
                    <a:pt x="1243426" y="1690975"/>
                  </a:lnTo>
                  <a:lnTo>
                    <a:pt x="1137272" y="1712606"/>
                  </a:lnTo>
                  <a:lnTo>
                    <a:pt x="1027824" y="1726098"/>
                  </a:lnTo>
                  <a:lnTo>
                    <a:pt x="916241" y="1730750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38085" y="6366754"/>
              <a:ext cx="2737485" cy="2115185"/>
            </a:xfrm>
            <a:custGeom>
              <a:avLst/>
              <a:gdLst/>
              <a:ahLst/>
              <a:cxnLst/>
              <a:rect l="l" t="t" r="r" b="b"/>
              <a:pathLst>
                <a:path w="2737485" h="2115184">
                  <a:moveTo>
                    <a:pt x="1487657" y="2115001"/>
                  </a:moveTo>
                  <a:lnTo>
                    <a:pt x="1382134" y="2111288"/>
                  </a:lnTo>
                  <a:lnTo>
                    <a:pt x="1278398" y="2100274"/>
                  </a:lnTo>
                  <a:lnTo>
                    <a:pt x="1176891" y="2082146"/>
                  </a:lnTo>
                  <a:lnTo>
                    <a:pt x="1078056" y="2057090"/>
                  </a:lnTo>
                  <a:lnTo>
                    <a:pt x="982336" y="2025293"/>
                  </a:lnTo>
                  <a:lnTo>
                    <a:pt x="890173" y="1986941"/>
                  </a:lnTo>
                  <a:lnTo>
                    <a:pt x="802009" y="1942222"/>
                  </a:lnTo>
                  <a:lnTo>
                    <a:pt x="718289" y="1891321"/>
                  </a:lnTo>
                  <a:lnTo>
                    <a:pt x="639453" y="1834426"/>
                  </a:lnTo>
                  <a:lnTo>
                    <a:pt x="76360" y="1964022"/>
                  </a:lnTo>
                  <a:lnTo>
                    <a:pt x="38433" y="1961167"/>
                  </a:lnTo>
                  <a:lnTo>
                    <a:pt x="11076" y="1938751"/>
                  </a:lnTo>
                  <a:lnTo>
                    <a:pt x="0" y="1905157"/>
                  </a:lnTo>
                  <a:lnTo>
                    <a:pt x="10914" y="1868769"/>
                  </a:lnTo>
                  <a:lnTo>
                    <a:pt x="315464" y="1421664"/>
                  </a:lnTo>
                  <a:lnTo>
                    <a:pt x="296671" y="1379797"/>
                  </a:lnTo>
                  <a:lnTo>
                    <a:pt x="279929" y="1333486"/>
                  </a:lnTo>
                  <a:lnTo>
                    <a:pt x="265545" y="1283367"/>
                  </a:lnTo>
                  <a:lnTo>
                    <a:pt x="253825" y="1230074"/>
                  </a:lnTo>
                  <a:lnTo>
                    <a:pt x="245074" y="1174242"/>
                  </a:lnTo>
                  <a:lnTo>
                    <a:pt x="239599" y="1116506"/>
                  </a:lnTo>
                  <a:lnTo>
                    <a:pt x="237706" y="1057500"/>
                  </a:lnTo>
                  <a:lnTo>
                    <a:pt x="241865" y="970447"/>
                  </a:lnTo>
                  <a:lnTo>
                    <a:pt x="254125" y="885390"/>
                  </a:lnTo>
                  <a:lnTo>
                    <a:pt x="274158" y="802597"/>
                  </a:lnTo>
                  <a:lnTo>
                    <a:pt x="301639" y="722335"/>
                  </a:lnTo>
                  <a:lnTo>
                    <a:pt x="336240" y="644870"/>
                  </a:lnTo>
                  <a:lnTo>
                    <a:pt x="377635" y="570469"/>
                  </a:lnTo>
                  <a:lnTo>
                    <a:pt x="425497" y="499399"/>
                  </a:lnTo>
                  <a:lnTo>
                    <a:pt x="479501" y="431926"/>
                  </a:lnTo>
                  <a:lnTo>
                    <a:pt x="539319" y="368319"/>
                  </a:lnTo>
                  <a:lnTo>
                    <a:pt x="604624" y="308842"/>
                  </a:lnTo>
                  <a:lnTo>
                    <a:pt x="712157" y="227958"/>
                  </a:lnTo>
                  <a:lnTo>
                    <a:pt x="830201" y="157869"/>
                  </a:lnTo>
                  <a:lnTo>
                    <a:pt x="957653" y="99478"/>
                  </a:lnTo>
                  <a:lnTo>
                    <a:pt x="1093411" y="53683"/>
                  </a:lnTo>
                  <a:lnTo>
                    <a:pt x="1187986" y="30597"/>
                  </a:lnTo>
                  <a:lnTo>
                    <a:pt x="1285437" y="13776"/>
                  </a:lnTo>
                  <a:lnTo>
                    <a:pt x="1385436" y="3488"/>
                  </a:lnTo>
                  <a:lnTo>
                    <a:pt x="1487657" y="0"/>
                  </a:lnTo>
                  <a:lnTo>
                    <a:pt x="1589785" y="3488"/>
                  </a:lnTo>
                  <a:lnTo>
                    <a:pt x="1689701" y="13776"/>
                  </a:lnTo>
                  <a:lnTo>
                    <a:pt x="1787077" y="30597"/>
                  </a:lnTo>
                  <a:lnTo>
                    <a:pt x="1881586" y="53683"/>
                  </a:lnTo>
                  <a:lnTo>
                    <a:pt x="2017259" y="99478"/>
                  </a:lnTo>
                  <a:lnTo>
                    <a:pt x="2144642" y="157869"/>
                  </a:lnTo>
                  <a:lnTo>
                    <a:pt x="2262631" y="227958"/>
                  </a:lnTo>
                  <a:lnTo>
                    <a:pt x="2370122" y="308842"/>
                  </a:lnTo>
                  <a:lnTo>
                    <a:pt x="2435406" y="368319"/>
                  </a:lnTo>
                  <a:lnTo>
                    <a:pt x="2495206" y="431926"/>
                  </a:lnTo>
                  <a:lnTo>
                    <a:pt x="2549196" y="499399"/>
                  </a:lnTo>
                  <a:lnTo>
                    <a:pt x="2597048" y="570469"/>
                  </a:lnTo>
                  <a:lnTo>
                    <a:pt x="2638436" y="644870"/>
                  </a:lnTo>
                  <a:lnTo>
                    <a:pt x="2673032" y="722335"/>
                  </a:lnTo>
                  <a:lnTo>
                    <a:pt x="2700510" y="802597"/>
                  </a:lnTo>
                  <a:lnTo>
                    <a:pt x="2720541" y="885390"/>
                  </a:lnTo>
                  <a:lnTo>
                    <a:pt x="2732800" y="970447"/>
                  </a:lnTo>
                  <a:lnTo>
                    <a:pt x="2736959" y="1057500"/>
                  </a:lnTo>
                  <a:lnTo>
                    <a:pt x="2732800" y="1144554"/>
                  </a:lnTo>
                  <a:lnTo>
                    <a:pt x="2720541" y="1229610"/>
                  </a:lnTo>
                  <a:lnTo>
                    <a:pt x="2700510" y="1312403"/>
                  </a:lnTo>
                  <a:lnTo>
                    <a:pt x="2673032" y="1392666"/>
                  </a:lnTo>
                  <a:lnTo>
                    <a:pt x="2638436" y="1470131"/>
                  </a:lnTo>
                  <a:lnTo>
                    <a:pt x="2597048" y="1544532"/>
                  </a:lnTo>
                  <a:lnTo>
                    <a:pt x="2549196" y="1615602"/>
                  </a:lnTo>
                  <a:lnTo>
                    <a:pt x="2495206" y="1683074"/>
                  </a:lnTo>
                  <a:lnTo>
                    <a:pt x="2435406" y="1746682"/>
                  </a:lnTo>
                  <a:lnTo>
                    <a:pt x="2370122" y="1806158"/>
                  </a:lnTo>
                  <a:lnTo>
                    <a:pt x="2262631" y="1887043"/>
                  </a:lnTo>
                  <a:lnTo>
                    <a:pt x="2144642" y="1957131"/>
                  </a:lnTo>
                  <a:lnTo>
                    <a:pt x="2017259" y="2015523"/>
                  </a:lnTo>
                  <a:lnTo>
                    <a:pt x="1881586" y="2061317"/>
                  </a:lnTo>
                  <a:lnTo>
                    <a:pt x="1787077" y="2084404"/>
                  </a:lnTo>
                  <a:lnTo>
                    <a:pt x="1689701" y="2101224"/>
                  </a:lnTo>
                  <a:lnTo>
                    <a:pt x="1589785" y="2111512"/>
                  </a:lnTo>
                  <a:lnTo>
                    <a:pt x="1487657" y="2115001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6368" y="7299843"/>
              <a:ext cx="248823" cy="2488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6661" y="7299843"/>
              <a:ext cx="248823" cy="2488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514" y="7299843"/>
              <a:ext cx="248823" cy="24882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7685" y="6285353"/>
              <a:ext cx="3108212" cy="2832288"/>
            </a:xfrm>
            <a:prstGeom prst="rect">
              <a:avLst/>
            </a:prstGeom>
          </p:spPr>
        </p:pic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824373" y="1328076"/>
            <a:ext cx="16639540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7200" dirty="0"/>
              <a:t>¿Por qué el funcionamiento ejecutivo y los estudiantes superdotados?</a:t>
            </a:r>
            <a:endParaRPr sz="7200" dirty="0"/>
          </a:p>
        </p:txBody>
      </p:sp>
      <p:sp>
        <p:nvSpPr>
          <p:cNvPr id="50" name="object 50"/>
          <p:cNvSpPr txBox="1"/>
          <p:nvPr/>
        </p:nvSpPr>
        <p:spPr>
          <a:xfrm>
            <a:off x="542835" y="5442568"/>
            <a:ext cx="8601165" cy="756617"/>
          </a:xfrm>
          <a:prstGeom prst="rect">
            <a:avLst/>
          </a:prstGeom>
          <a:ln w="17971">
            <a:solidFill>
              <a:srgbClr val="00000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596265">
              <a:lnSpc>
                <a:spcPct val="100000"/>
              </a:lnSpc>
              <a:spcBef>
                <a:spcPts val="1580"/>
              </a:spcBef>
            </a:pPr>
            <a:r>
              <a:rPr lang="en-US" sz="3600" spc="585" dirty="0" err="1">
                <a:latin typeface="Arial MT"/>
                <a:cs typeface="Arial MT"/>
              </a:rPr>
              <a:t>Conversaciones</a:t>
            </a:r>
            <a:r>
              <a:rPr lang="en-US" sz="3600" spc="585" dirty="0">
                <a:latin typeface="Arial MT"/>
                <a:cs typeface="Arial MT"/>
              </a:rPr>
              <a:t> </a:t>
            </a:r>
            <a:r>
              <a:rPr lang="en-US" sz="3600" spc="585" dirty="0" err="1">
                <a:latin typeface="Arial MT"/>
                <a:cs typeface="Arial MT"/>
              </a:rPr>
              <a:t>Orgánicas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38509" y="5447068"/>
            <a:ext cx="8206740" cy="844462"/>
          </a:xfrm>
          <a:prstGeom prst="rect">
            <a:avLst/>
          </a:prstGeom>
          <a:ln w="17972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709295">
              <a:lnSpc>
                <a:spcPct val="100000"/>
              </a:lnSpc>
              <a:spcBef>
                <a:spcPts val="1545"/>
              </a:spcBef>
            </a:pPr>
            <a:r>
              <a:rPr lang="en-US" sz="4200" spc="615" dirty="0" err="1">
                <a:latin typeface="Arial MT"/>
                <a:cs typeface="Arial MT"/>
              </a:rPr>
              <a:t>Experiencias</a:t>
            </a:r>
            <a:r>
              <a:rPr lang="en-US" sz="4200" spc="615" dirty="0">
                <a:latin typeface="Arial MT"/>
                <a:cs typeface="Arial MT"/>
              </a:rPr>
              <a:t> </a:t>
            </a:r>
            <a:r>
              <a:rPr lang="en-US" sz="4200" spc="615" dirty="0" err="1">
                <a:latin typeface="Arial MT"/>
                <a:cs typeface="Arial MT"/>
              </a:rPr>
              <a:t>Auténticas</a:t>
            </a:r>
            <a:endParaRPr sz="4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66700"/>
            <a:ext cx="18288000" cy="10287128"/>
            <a:chOff x="0" y="0"/>
            <a:chExt cx="18288000" cy="10287128"/>
          </a:xfrm>
        </p:grpSpPr>
        <p:sp>
          <p:nvSpPr>
            <p:cNvPr id="3" name="object 3"/>
            <p:cNvSpPr/>
            <p:nvPr/>
          </p:nvSpPr>
          <p:spPr>
            <a:xfrm>
              <a:off x="0" y="1271526"/>
              <a:ext cx="18288000" cy="4348480"/>
            </a:xfrm>
            <a:custGeom>
              <a:avLst/>
              <a:gdLst/>
              <a:ahLst/>
              <a:cxnLst/>
              <a:rect l="l" t="t" r="r" b="b"/>
              <a:pathLst>
                <a:path w="18288000" h="4348480">
                  <a:moveTo>
                    <a:pt x="0" y="4348351"/>
                  </a:moveTo>
                  <a:lnTo>
                    <a:pt x="18287998" y="4348351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4348351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19878"/>
              <a:ext cx="18288000" cy="4667250"/>
            </a:xfrm>
            <a:custGeom>
              <a:avLst/>
              <a:gdLst/>
              <a:ahLst/>
              <a:cxnLst/>
              <a:rect l="l" t="t" r="r" b="b"/>
              <a:pathLst>
                <a:path w="18288000" h="4667250">
                  <a:moveTo>
                    <a:pt x="18287999" y="4667121"/>
                  </a:moveTo>
                  <a:lnTo>
                    <a:pt x="0" y="466712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4667121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61182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10">
                  <a:moveTo>
                    <a:pt x="18287999" y="16110"/>
                  </a:moveTo>
                  <a:lnTo>
                    <a:pt x="0" y="1611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1271905"/>
            </a:xfrm>
            <a:custGeom>
              <a:avLst/>
              <a:gdLst/>
              <a:ahLst/>
              <a:cxnLst/>
              <a:rect l="l" t="t" r="r" b="b"/>
              <a:pathLst>
                <a:path w="18288000" h="1271905">
                  <a:moveTo>
                    <a:pt x="18287998" y="1271526"/>
                  </a:moveTo>
                  <a:lnTo>
                    <a:pt x="0" y="1271526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271526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1562"/>
              <a:ext cx="18288000" cy="20320"/>
            </a:xfrm>
            <a:custGeom>
              <a:avLst/>
              <a:gdLst/>
              <a:ahLst/>
              <a:cxnLst/>
              <a:rect l="l" t="t" r="r" b="b"/>
              <a:pathLst>
                <a:path w="18288000" h="20319">
                  <a:moveTo>
                    <a:pt x="18287998" y="19928"/>
                  </a:moveTo>
                  <a:lnTo>
                    <a:pt x="0" y="1992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9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85401" y="39087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4" y="475948"/>
                  </a:moveTo>
                  <a:lnTo>
                    <a:pt x="190014" y="471113"/>
                  </a:lnTo>
                  <a:lnTo>
                    <a:pt x="145343" y="457247"/>
                  </a:lnTo>
                  <a:lnTo>
                    <a:pt x="104920" y="435306"/>
                  </a:lnTo>
                  <a:lnTo>
                    <a:pt x="69700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4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0" y="69701"/>
                  </a:lnTo>
                  <a:lnTo>
                    <a:pt x="104920" y="40642"/>
                  </a:lnTo>
                  <a:lnTo>
                    <a:pt x="145343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7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3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7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4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5878" y="619312"/>
              <a:ext cx="211336" cy="2523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473" y="664948"/>
              <a:ext cx="206735" cy="2067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13834" y="381354"/>
              <a:ext cx="252373" cy="211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323274" y="38138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5" y="475948"/>
                  </a:moveTo>
                  <a:lnTo>
                    <a:pt x="190014" y="471113"/>
                  </a:lnTo>
                  <a:lnTo>
                    <a:pt x="145343" y="457247"/>
                  </a:lnTo>
                  <a:lnTo>
                    <a:pt x="104920" y="435306"/>
                  </a:lnTo>
                  <a:lnTo>
                    <a:pt x="69700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3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0" y="69701"/>
                  </a:lnTo>
                  <a:lnTo>
                    <a:pt x="104920" y="40642"/>
                  </a:lnTo>
                  <a:lnTo>
                    <a:pt x="145343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6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4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6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5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13751" y="609815"/>
              <a:ext cx="211337" cy="252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97346" y="655475"/>
              <a:ext cx="206734" cy="2067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51709" y="371865"/>
              <a:ext cx="252373" cy="211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61146" y="39087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4" y="475948"/>
                  </a:moveTo>
                  <a:lnTo>
                    <a:pt x="190014" y="471113"/>
                  </a:lnTo>
                  <a:lnTo>
                    <a:pt x="145344" y="457247"/>
                  </a:lnTo>
                  <a:lnTo>
                    <a:pt x="104920" y="435306"/>
                  </a:lnTo>
                  <a:lnTo>
                    <a:pt x="69701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4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1" y="69701"/>
                  </a:lnTo>
                  <a:lnTo>
                    <a:pt x="104920" y="40642"/>
                  </a:lnTo>
                  <a:lnTo>
                    <a:pt x="145344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7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3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7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4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5216" y="664949"/>
              <a:ext cx="206735" cy="206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51621" y="619312"/>
              <a:ext cx="211336" cy="2523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9578" y="381354"/>
              <a:ext cx="252373" cy="211336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72801" y="1574094"/>
            <a:ext cx="1594094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0" spc="250" dirty="0"/>
              <a:t>¿</a:t>
            </a:r>
            <a:r>
              <a:rPr lang="es-ES" sz="6000" spc="250" dirty="0"/>
              <a:t>Qué es la función ejecutiva?</a:t>
            </a:r>
            <a:endParaRPr sz="9000" dirty="0"/>
          </a:p>
        </p:txBody>
      </p:sp>
      <p:sp>
        <p:nvSpPr>
          <p:cNvPr id="30" name="object 30"/>
          <p:cNvSpPr txBox="1"/>
          <p:nvPr/>
        </p:nvSpPr>
        <p:spPr>
          <a:xfrm>
            <a:off x="705683" y="3530825"/>
            <a:ext cx="16623451" cy="5629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000" spc="860" dirty="0">
                <a:highlight>
                  <a:srgbClr val="FFFF00"/>
                </a:highlight>
                <a:latin typeface="Arial MT"/>
                <a:cs typeface="Arial MT"/>
              </a:rPr>
              <a:t>Hacer “cosas” hechas.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4000" spc="860" dirty="0">
              <a:highlight>
                <a:srgbClr val="FFFF00"/>
              </a:highlight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000" spc="860" dirty="0">
                <a:highlight>
                  <a:srgbClr val="FFFF00"/>
                </a:highlight>
                <a:latin typeface="Arial MT"/>
                <a:cs typeface="Arial MT"/>
              </a:rPr>
              <a:t>La capacidad del cerebro para tomar las medidas necesarias para realizar una tarea u objetivo.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4000" spc="860" dirty="0">
              <a:highlight>
                <a:srgbClr val="FFFF00"/>
              </a:highlight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000" spc="860" dirty="0">
                <a:highlight>
                  <a:srgbClr val="FFFF00"/>
                </a:highlight>
                <a:latin typeface="Arial MT"/>
                <a:cs typeface="Arial MT"/>
              </a:rPr>
              <a:t>Autorregulación (pensamientos, emociones, acciones)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4000" spc="860" dirty="0">
              <a:highlight>
                <a:srgbClr val="FFFF00"/>
              </a:highlight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000" spc="860" dirty="0">
                <a:highlight>
                  <a:srgbClr val="FFFF00"/>
                </a:highlight>
                <a:latin typeface="Arial MT"/>
                <a:cs typeface="Arial MT"/>
              </a:rPr>
              <a:t>Para “ejecutar” tareas complejas.</a:t>
            </a:r>
            <a:endParaRPr sz="4000" dirty="0">
              <a:highlight>
                <a:srgbClr val="FFFF00"/>
              </a:highlight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128"/>
            <a:chOff x="0" y="0"/>
            <a:chExt cx="18288000" cy="10287128"/>
          </a:xfrm>
        </p:grpSpPr>
        <p:sp>
          <p:nvSpPr>
            <p:cNvPr id="3" name="object 3"/>
            <p:cNvSpPr/>
            <p:nvPr/>
          </p:nvSpPr>
          <p:spPr>
            <a:xfrm>
              <a:off x="0" y="1271526"/>
              <a:ext cx="18288000" cy="4348480"/>
            </a:xfrm>
            <a:custGeom>
              <a:avLst/>
              <a:gdLst/>
              <a:ahLst/>
              <a:cxnLst/>
              <a:rect l="l" t="t" r="r" b="b"/>
              <a:pathLst>
                <a:path w="18288000" h="4348480">
                  <a:moveTo>
                    <a:pt x="0" y="4348351"/>
                  </a:moveTo>
                  <a:lnTo>
                    <a:pt x="18287998" y="4348351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4348351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19878"/>
              <a:ext cx="18288000" cy="4667250"/>
            </a:xfrm>
            <a:custGeom>
              <a:avLst/>
              <a:gdLst/>
              <a:ahLst/>
              <a:cxnLst/>
              <a:rect l="l" t="t" r="r" b="b"/>
              <a:pathLst>
                <a:path w="18288000" h="4667250">
                  <a:moveTo>
                    <a:pt x="18287999" y="4667121"/>
                  </a:moveTo>
                  <a:lnTo>
                    <a:pt x="0" y="466712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4667121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611822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10">
                  <a:moveTo>
                    <a:pt x="18287999" y="16110"/>
                  </a:moveTo>
                  <a:lnTo>
                    <a:pt x="0" y="1611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6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288000" cy="1271905"/>
            </a:xfrm>
            <a:custGeom>
              <a:avLst/>
              <a:gdLst/>
              <a:ahLst/>
              <a:cxnLst/>
              <a:rect l="l" t="t" r="r" b="b"/>
              <a:pathLst>
                <a:path w="18288000" h="1271905">
                  <a:moveTo>
                    <a:pt x="18287998" y="1271526"/>
                  </a:moveTo>
                  <a:lnTo>
                    <a:pt x="0" y="1271526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271526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r>
                <a:rPr lang="es-ES" sz="6600" dirty="0"/>
                <a:t>¿Qué son las funciones ejecutivas?</a:t>
              </a:r>
              <a:endParaRPr sz="660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1562"/>
              <a:ext cx="18288000" cy="20320"/>
            </a:xfrm>
            <a:custGeom>
              <a:avLst/>
              <a:gdLst/>
              <a:ahLst/>
              <a:cxnLst/>
              <a:rect l="l" t="t" r="r" b="b"/>
              <a:pathLst>
                <a:path w="18288000" h="20319">
                  <a:moveTo>
                    <a:pt x="18287998" y="19928"/>
                  </a:moveTo>
                  <a:lnTo>
                    <a:pt x="0" y="19928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9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85401" y="39087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4" y="475948"/>
                  </a:moveTo>
                  <a:lnTo>
                    <a:pt x="190014" y="471113"/>
                  </a:lnTo>
                  <a:lnTo>
                    <a:pt x="145343" y="457247"/>
                  </a:lnTo>
                  <a:lnTo>
                    <a:pt x="104920" y="435306"/>
                  </a:lnTo>
                  <a:lnTo>
                    <a:pt x="69700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4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0" y="69701"/>
                  </a:lnTo>
                  <a:lnTo>
                    <a:pt x="104920" y="40642"/>
                  </a:lnTo>
                  <a:lnTo>
                    <a:pt x="145343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7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3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7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4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5878" y="619312"/>
              <a:ext cx="211336" cy="2523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473" y="664948"/>
              <a:ext cx="206735" cy="2067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13834" y="381354"/>
              <a:ext cx="252373" cy="2113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323274" y="38138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5" y="475948"/>
                  </a:moveTo>
                  <a:lnTo>
                    <a:pt x="190014" y="471113"/>
                  </a:lnTo>
                  <a:lnTo>
                    <a:pt x="145343" y="457247"/>
                  </a:lnTo>
                  <a:lnTo>
                    <a:pt x="104920" y="435306"/>
                  </a:lnTo>
                  <a:lnTo>
                    <a:pt x="69700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3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0" y="69701"/>
                  </a:lnTo>
                  <a:lnTo>
                    <a:pt x="104920" y="40642"/>
                  </a:lnTo>
                  <a:lnTo>
                    <a:pt x="145343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6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4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6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5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13751" y="609815"/>
              <a:ext cx="211337" cy="252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97346" y="655475"/>
              <a:ext cx="206734" cy="2067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51709" y="371865"/>
              <a:ext cx="252373" cy="2113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661146" y="39087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7974" y="475948"/>
                  </a:moveTo>
                  <a:lnTo>
                    <a:pt x="190014" y="471113"/>
                  </a:lnTo>
                  <a:lnTo>
                    <a:pt x="145344" y="457247"/>
                  </a:lnTo>
                  <a:lnTo>
                    <a:pt x="104920" y="435306"/>
                  </a:lnTo>
                  <a:lnTo>
                    <a:pt x="69701" y="406247"/>
                  </a:lnTo>
                  <a:lnTo>
                    <a:pt x="40642" y="371027"/>
                  </a:lnTo>
                  <a:lnTo>
                    <a:pt x="18701" y="330604"/>
                  </a:lnTo>
                  <a:lnTo>
                    <a:pt x="4834" y="285934"/>
                  </a:lnTo>
                  <a:lnTo>
                    <a:pt x="0" y="237974"/>
                  </a:lnTo>
                  <a:lnTo>
                    <a:pt x="4834" y="190014"/>
                  </a:lnTo>
                  <a:lnTo>
                    <a:pt x="18701" y="145343"/>
                  </a:lnTo>
                  <a:lnTo>
                    <a:pt x="40642" y="104920"/>
                  </a:lnTo>
                  <a:lnTo>
                    <a:pt x="69701" y="69701"/>
                  </a:lnTo>
                  <a:lnTo>
                    <a:pt x="104920" y="40642"/>
                  </a:lnTo>
                  <a:lnTo>
                    <a:pt x="145344" y="18701"/>
                  </a:lnTo>
                  <a:lnTo>
                    <a:pt x="190014" y="4834"/>
                  </a:lnTo>
                  <a:lnTo>
                    <a:pt x="237974" y="0"/>
                  </a:lnTo>
                  <a:lnTo>
                    <a:pt x="285934" y="4834"/>
                  </a:lnTo>
                  <a:lnTo>
                    <a:pt x="330604" y="18701"/>
                  </a:lnTo>
                  <a:lnTo>
                    <a:pt x="371027" y="40642"/>
                  </a:lnTo>
                  <a:lnTo>
                    <a:pt x="406247" y="69701"/>
                  </a:lnTo>
                  <a:lnTo>
                    <a:pt x="435305" y="104920"/>
                  </a:lnTo>
                  <a:lnTo>
                    <a:pt x="457246" y="145343"/>
                  </a:lnTo>
                  <a:lnTo>
                    <a:pt x="471113" y="190014"/>
                  </a:lnTo>
                  <a:lnTo>
                    <a:pt x="475947" y="237973"/>
                  </a:lnTo>
                  <a:lnTo>
                    <a:pt x="471113" y="285934"/>
                  </a:lnTo>
                  <a:lnTo>
                    <a:pt x="457246" y="330604"/>
                  </a:lnTo>
                  <a:lnTo>
                    <a:pt x="435305" y="371027"/>
                  </a:lnTo>
                  <a:lnTo>
                    <a:pt x="406247" y="406247"/>
                  </a:lnTo>
                  <a:lnTo>
                    <a:pt x="371027" y="435306"/>
                  </a:lnTo>
                  <a:lnTo>
                    <a:pt x="330604" y="457247"/>
                  </a:lnTo>
                  <a:lnTo>
                    <a:pt x="285934" y="471113"/>
                  </a:lnTo>
                  <a:lnTo>
                    <a:pt x="237974" y="47594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5216" y="664949"/>
              <a:ext cx="206735" cy="206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51621" y="619312"/>
              <a:ext cx="211336" cy="2523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9578" y="381354"/>
              <a:ext cx="252373" cy="2113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9275" y="2199241"/>
              <a:ext cx="17421225" cy="1835785"/>
            </a:xfrm>
            <a:custGeom>
              <a:avLst/>
              <a:gdLst/>
              <a:ahLst/>
              <a:cxnLst/>
              <a:rect l="l" t="t" r="r" b="b"/>
              <a:pathLst>
                <a:path w="17421225" h="1835785">
                  <a:moveTo>
                    <a:pt x="17420728" y="1835375"/>
                  </a:moveTo>
                  <a:lnTo>
                    <a:pt x="0" y="1835375"/>
                  </a:lnTo>
                  <a:lnTo>
                    <a:pt x="0" y="1759423"/>
                  </a:lnTo>
                  <a:lnTo>
                    <a:pt x="17344775" y="1759423"/>
                  </a:lnTo>
                  <a:lnTo>
                    <a:pt x="17344775" y="0"/>
                  </a:lnTo>
                  <a:lnTo>
                    <a:pt x="17420728" y="75952"/>
                  </a:lnTo>
                  <a:lnTo>
                    <a:pt x="17420728" y="1835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164" y="1807115"/>
              <a:ext cx="17456150" cy="2134235"/>
            </a:xfrm>
            <a:custGeom>
              <a:avLst/>
              <a:gdLst/>
              <a:ahLst/>
              <a:cxnLst/>
              <a:rect l="l" t="t" r="r" b="b"/>
              <a:pathLst>
                <a:path w="17456150" h="2134235">
                  <a:moveTo>
                    <a:pt x="17454288" y="2133886"/>
                  </a:moveTo>
                  <a:lnTo>
                    <a:pt x="0" y="2133886"/>
                  </a:lnTo>
                  <a:lnTo>
                    <a:pt x="0" y="1766"/>
                  </a:lnTo>
                  <a:lnTo>
                    <a:pt x="17079826" y="0"/>
                  </a:lnTo>
                  <a:lnTo>
                    <a:pt x="17456054" y="370930"/>
                  </a:lnTo>
                  <a:lnTo>
                    <a:pt x="17454288" y="2133886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332" y="1791218"/>
              <a:ext cx="17567910" cy="2261235"/>
            </a:xfrm>
            <a:custGeom>
              <a:avLst/>
              <a:gdLst/>
              <a:ahLst/>
              <a:cxnLst/>
              <a:rect l="l" t="t" r="r" b="b"/>
              <a:pathLst>
                <a:path w="17567910" h="2261235">
                  <a:moveTo>
                    <a:pt x="17567395" y="2261062"/>
                  </a:moveTo>
                  <a:lnTo>
                    <a:pt x="0" y="2261062"/>
                  </a:lnTo>
                  <a:lnTo>
                    <a:pt x="0" y="0"/>
                  </a:lnTo>
                  <a:lnTo>
                    <a:pt x="17567395" y="0"/>
                  </a:lnTo>
                  <a:lnTo>
                    <a:pt x="17567395" y="17663"/>
                  </a:lnTo>
                  <a:lnTo>
                    <a:pt x="17078059" y="17663"/>
                  </a:lnTo>
                  <a:lnTo>
                    <a:pt x="17078059" y="392126"/>
                  </a:lnTo>
                  <a:lnTo>
                    <a:pt x="17081593" y="395659"/>
                  </a:lnTo>
                  <a:lnTo>
                    <a:pt x="17456055" y="395659"/>
                  </a:lnTo>
                  <a:lnTo>
                    <a:pt x="17456055" y="2149783"/>
                  </a:lnTo>
                  <a:lnTo>
                    <a:pt x="17549671" y="2149783"/>
                  </a:lnTo>
                  <a:lnTo>
                    <a:pt x="17549671" y="2167446"/>
                  </a:lnTo>
                  <a:lnTo>
                    <a:pt x="111279" y="2167446"/>
                  </a:lnTo>
                  <a:lnTo>
                    <a:pt x="111279" y="2261062"/>
                  </a:lnTo>
                  <a:lnTo>
                    <a:pt x="17567395" y="2261062"/>
                  </a:lnTo>
                  <a:close/>
                </a:path>
                <a:path w="17567910" h="2261235">
                  <a:moveTo>
                    <a:pt x="17567395" y="2261062"/>
                  </a:moveTo>
                  <a:lnTo>
                    <a:pt x="17567333" y="476910"/>
                  </a:lnTo>
                  <a:lnTo>
                    <a:pt x="17108086" y="17663"/>
                  </a:lnTo>
                  <a:lnTo>
                    <a:pt x="17567395" y="17663"/>
                  </a:lnTo>
                  <a:lnTo>
                    <a:pt x="17567395" y="2261062"/>
                  </a:lnTo>
                  <a:close/>
                </a:path>
                <a:path w="17567910" h="2261235">
                  <a:moveTo>
                    <a:pt x="17443690" y="376229"/>
                  </a:moveTo>
                  <a:lnTo>
                    <a:pt x="17095722" y="376229"/>
                  </a:lnTo>
                  <a:lnTo>
                    <a:pt x="17095722" y="30027"/>
                  </a:lnTo>
                  <a:lnTo>
                    <a:pt x="17270589" y="203128"/>
                  </a:lnTo>
                  <a:lnTo>
                    <a:pt x="17443690" y="376229"/>
                  </a:lnTo>
                  <a:close/>
                </a:path>
                <a:path w="17567910" h="2261235">
                  <a:moveTo>
                    <a:pt x="17549671" y="2149783"/>
                  </a:moveTo>
                  <a:lnTo>
                    <a:pt x="17473718" y="2149783"/>
                  </a:lnTo>
                  <a:lnTo>
                    <a:pt x="17473718" y="408023"/>
                  </a:lnTo>
                  <a:lnTo>
                    <a:pt x="17549671" y="483975"/>
                  </a:lnTo>
                  <a:lnTo>
                    <a:pt x="17549671" y="2149783"/>
                  </a:lnTo>
                  <a:close/>
                </a:path>
                <a:path w="17567910" h="2261235">
                  <a:moveTo>
                    <a:pt x="17567333" y="2261062"/>
                  </a:moveTo>
                  <a:lnTo>
                    <a:pt x="111279" y="2261062"/>
                  </a:lnTo>
                  <a:lnTo>
                    <a:pt x="111279" y="2167446"/>
                  </a:lnTo>
                  <a:lnTo>
                    <a:pt x="128942" y="2167446"/>
                  </a:lnTo>
                  <a:lnTo>
                    <a:pt x="128942" y="2243399"/>
                  </a:lnTo>
                  <a:lnTo>
                    <a:pt x="17567333" y="2243399"/>
                  </a:lnTo>
                  <a:lnTo>
                    <a:pt x="17567333" y="2261062"/>
                  </a:lnTo>
                  <a:close/>
                </a:path>
                <a:path w="17567910" h="2261235">
                  <a:moveTo>
                    <a:pt x="17549671" y="2243399"/>
                  </a:moveTo>
                  <a:lnTo>
                    <a:pt x="128942" y="2243399"/>
                  </a:lnTo>
                  <a:lnTo>
                    <a:pt x="128942" y="2167446"/>
                  </a:lnTo>
                  <a:lnTo>
                    <a:pt x="17549671" y="2167446"/>
                  </a:lnTo>
                  <a:lnTo>
                    <a:pt x="17549671" y="224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60332" y="4490430"/>
            <a:ext cx="17567910" cy="4960620"/>
            <a:chOff x="360332" y="4490430"/>
            <a:chExt cx="17567910" cy="4960620"/>
          </a:xfrm>
        </p:grpSpPr>
        <p:sp>
          <p:nvSpPr>
            <p:cNvPr id="27" name="object 27"/>
            <p:cNvSpPr/>
            <p:nvPr/>
          </p:nvSpPr>
          <p:spPr>
            <a:xfrm>
              <a:off x="489544" y="4898454"/>
              <a:ext cx="17421225" cy="1835785"/>
            </a:xfrm>
            <a:custGeom>
              <a:avLst/>
              <a:gdLst/>
              <a:ahLst/>
              <a:cxnLst/>
              <a:rect l="l" t="t" r="r" b="b"/>
              <a:pathLst>
                <a:path w="17421225" h="1835784">
                  <a:moveTo>
                    <a:pt x="17420728" y="1835375"/>
                  </a:moveTo>
                  <a:lnTo>
                    <a:pt x="0" y="1835375"/>
                  </a:lnTo>
                  <a:lnTo>
                    <a:pt x="0" y="1759422"/>
                  </a:lnTo>
                  <a:lnTo>
                    <a:pt x="17344775" y="1759422"/>
                  </a:lnTo>
                  <a:lnTo>
                    <a:pt x="17344775" y="0"/>
                  </a:lnTo>
                  <a:lnTo>
                    <a:pt x="17420728" y="75952"/>
                  </a:lnTo>
                  <a:lnTo>
                    <a:pt x="17420728" y="1835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9433" y="4506327"/>
              <a:ext cx="17456150" cy="2134235"/>
            </a:xfrm>
            <a:custGeom>
              <a:avLst/>
              <a:gdLst/>
              <a:ahLst/>
              <a:cxnLst/>
              <a:rect l="l" t="t" r="r" b="b"/>
              <a:pathLst>
                <a:path w="17456150" h="2134234">
                  <a:moveTo>
                    <a:pt x="17454288" y="2133886"/>
                  </a:moveTo>
                  <a:lnTo>
                    <a:pt x="0" y="2133886"/>
                  </a:lnTo>
                  <a:lnTo>
                    <a:pt x="0" y="1766"/>
                  </a:lnTo>
                  <a:lnTo>
                    <a:pt x="17079826" y="0"/>
                  </a:lnTo>
                  <a:lnTo>
                    <a:pt x="17456054" y="370930"/>
                  </a:lnTo>
                  <a:lnTo>
                    <a:pt x="17454288" y="2133886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591" y="4490440"/>
              <a:ext cx="17567910" cy="4942840"/>
            </a:xfrm>
            <a:custGeom>
              <a:avLst/>
              <a:gdLst/>
              <a:ahLst/>
              <a:cxnLst/>
              <a:rect l="l" t="t" r="r" b="b"/>
              <a:pathLst>
                <a:path w="17567910" h="4942840">
                  <a:moveTo>
                    <a:pt x="17443692" y="376224"/>
                  </a:moveTo>
                  <a:lnTo>
                    <a:pt x="17270591" y="203123"/>
                  </a:lnTo>
                  <a:lnTo>
                    <a:pt x="17095724" y="30022"/>
                  </a:lnTo>
                  <a:lnTo>
                    <a:pt x="17095724" y="376224"/>
                  </a:lnTo>
                  <a:lnTo>
                    <a:pt x="17443692" y="376224"/>
                  </a:lnTo>
                  <a:close/>
                </a:path>
                <a:path w="17567910" h="4942840">
                  <a:moveTo>
                    <a:pt x="17549406" y="3183178"/>
                  </a:moveTo>
                  <a:lnTo>
                    <a:pt x="17473448" y="3107232"/>
                  </a:lnTo>
                  <a:lnTo>
                    <a:pt x="17473448" y="4866652"/>
                  </a:lnTo>
                  <a:lnTo>
                    <a:pt x="128676" y="4866652"/>
                  </a:lnTo>
                  <a:lnTo>
                    <a:pt x="128676" y="4942611"/>
                  </a:lnTo>
                  <a:lnTo>
                    <a:pt x="17549406" y="4942611"/>
                  </a:lnTo>
                  <a:lnTo>
                    <a:pt x="17549406" y="3183178"/>
                  </a:lnTo>
                  <a:close/>
                </a:path>
                <a:path w="17567910" h="4942840">
                  <a:moveTo>
                    <a:pt x="17567402" y="0"/>
                  </a:moveTo>
                  <a:lnTo>
                    <a:pt x="17567339" y="476910"/>
                  </a:lnTo>
                  <a:lnTo>
                    <a:pt x="17567339" y="2243391"/>
                  </a:lnTo>
                  <a:lnTo>
                    <a:pt x="17549673" y="2243391"/>
                  </a:lnTo>
                  <a:lnTo>
                    <a:pt x="17549673" y="2167445"/>
                  </a:lnTo>
                  <a:lnTo>
                    <a:pt x="17549673" y="2149779"/>
                  </a:lnTo>
                  <a:lnTo>
                    <a:pt x="17549673" y="483971"/>
                  </a:lnTo>
                  <a:lnTo>
                    <a:pt x="17473727" y="408025"/>
                  </a:lnTo>
                  <a:lnTo>
                    <a:pt x="17473727" y="2149779"/>
                  </a:lnTo>
                  <a:lnTo>
                    <a:pt x="17456061" y="2149779"/>
                  </a:lnTo>
                  <a:lnTo>
                    <a:pt x="17456061" y="395655"/>
                  </a:lnTo>
                  <a:lnTo>
                    <a:pt x="17081602" y="395655"/>
                  </a:lnTo>
                  <a:lnTo>
                    <a:pt x="17078059" y="392125"/>
                  </a:lnTo>
                  <a:lnTo>
                    <a:pt x="17078059" y="17665"/>
                  </a:lnTo>
                  <a:lnTo>
                    <a:pt x="17108094" y="17665"/>
                  </a:lnTo>
                  <a:lnTo>
                    <a:pt x="17567339" y="476910"/>
                  </a:lnTo>
                  <a:lnTo>
                    <a:pt x="17567339" y="0"/>
                  </a:lnTo>
                  <a:lnTo>
                    <a:pt x="0" y="0"/>
                  </a:lnTo>
                  <a:lnTo>
                    <a:pt x="0" y="2261057"/>
                  </a:lnTo>
                  <a:lnTo>
                    <a:pt x="111277" y="2261057"/>
                  </a:lnTo>
                  <a:lnTo>
                    <a:pt x="17567339" y="2261057"/>
                  </a:lnTo>
                  <a:lnTo>
                    <a:pt x="17567402" y="17665"/>
                  </a:lnTo>
                  <a:lnTo>
                    <a:pt x="17567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9164" y="7205540"/>
              <a:ext cx="17456150" cy="2134235"/>
            </a:xfrm>
            <a:custGeom>
              <a:avLst/>
              <a:gdLst/>
              <a:ahLst/>
              <a:cxnLst/>
              <a:rect l="l" t="t" r="r" b="b"/>
              <a:pathLst>
                <a:path w="17456150" h="2134234">
                  <a:moveTo>
                    <a:pt x="17454288" y="2133886"/>
                  </a:moveTo>
                  <a:lnTo>
                    <a:pt x="0" y="2133886"/>
                  </a:lnTo>
                  <a:lnTo>
                    <a:pt x="0" y="1766"/>
                  </a:lnTo>
                  <a:lnTo>
                    <a:pt x="17079826" y="0"/>
                  </a:lnTo>
                  <a:lnTo>
                    <a:pt x="17456054" y="370930"/>
                  </a:lnTo>
                  <a:lnTo>
                    <a:pt x="17454288" y="2133886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0332" y="7189643"/>
              <a:ext cx="17567910" cy="2261235"/>
            </a:xfrm>
            <a:custGeom>
              <a:avLst/>
              <a:gdLst/>
              <a:ahLst/>
              <a:cxnLst/>
              <a:rect l="l" t="t" r="r" b="b"/>
              <a:pathLst>
                <a:path w="17567910" h="2261234">
                  <a:moveTo>
                    <a:pt x="17473718" y="2167446"/>
                  </a:moveTo>
                  <a:lnTo>
                    <a:pt x="0" y="2167446"/>
                  </a:lnTo>
                  <a:lnTo>
                    <a:pt x="0" y="0"/>
                  </a:lnTo>
                  <a:lnTo>
                    <a:pt x="17090423" y="0"/>
                  </a:lnTo>
                  <a:lnTo>
                    <a:pt x="17108086" y="17663"/>
                  </a:lnTo>
                  <a:lnTo>
                    <a:pt x="17663" y="17663"/>
                  </a:lnTo>
                  <a:lnTo>
                    <a:pt x="17663" y="2149783"/>
                  </a:lnTo>
                  <a:lnTo>
                    <a:pt x="17473718" y="2149783"/>
                  </a:lnTo>
                  <a:lnTo>
                    <a:pt x="17473718" y="2167446"/>
                  </a:lnTo>
                  <a:close/>
                </a:path>
                <a:path w="17567910" h="2261234">
                  <a:moveTo>
                    <a:pt x="17473718" y="2149783"/>
                  </a:moveTo>
                  <a:lnTo>
                    <a:pt x="17456055" y="2149783"/>
                  </a:lnTo>
                  <a:lnTo>
                    <a:pt x="17456055" y="395658"/>
                  </a:lnTo>
                  <a:lnTo>
                    <a:pt x="17081593" y="395658"/>
                  </a:lnTo>
                  <a:lnTo>
                    <a:pt x="17078059" y="392126"/>
                  </a:lnTo>
                  <a:lnTo>
                    <a:pt x="17078059" y="17663"/>
                  </a:lnTo>
                  <a:lnTo>
                    <a:pt x="17108086" y="17663"/>
                  </a:lnTo>
                  <a:lnTo>
                    <a:pt x="17120450" y="30027"/>
                  </a:lnTo>
                  <a:lnTo>
                    <a:pt x="17095722" y="30027"/>
                  </a:lnTo>
                  <a:lnTo>
                    <a:pt x="17095722" y="376229"/>
                  </a:lnTo>
                  <a:lnTo>
                    <a:pt x="17466652" y="376229"/>
                  </a:lnTo>
                  <a:lnTo>
                    <a:pt x="17498446" y="408023"/>
                  </a:lnTo>
                  <a:lnTo>
                    <a:pt x="17473718" y="408023"/>
                  </a:lnTo>
                  <a:lnTo>
                    <a:pt x="17473718" y="2149783"/>
                  </a:lnTo>
                  <a:close/>
                </a:path>
                <a:path w="17567910" h="2261234">
                  <a:moveTo>
                    <a:pt x="17466652" y="376229"/>
                  </a:moveTo>
                  <a:lnTo>
                    <a:pt x="17443690" y="376229"/>
                  </a:lnTo>
                  <a:lnTo>
                    <a:pt x="17270589" y="203128"/>
                  </a:lnTo>
                  <a:lnTo>
                    <a:pt x="17095722" y="30027"/>
                  </a:lnTo>
                  <a:lnTo>
                    <a:pt x="17120450" y="30027"/>
                  </a:lnTo>
                  <a:lnTo>
                    <a:pt x="17466652" y="376229"/>
                  </a:lnTo>
                  <a:close/>
                </a:path>
                <a:path w="17567910" h="2261234">
                  <a:moveTo>
                    <a:pt x="17567333" y="2243398"/>
                  </a:moveTo>
                  <a:lnTo>
                    <a:pt x="17549671" y="2243398"/>
                  </a:lnTo>
                  <a:lnTo>
                    <a:pt x="17549671" y="483975"/>
                  </a:lnTo>
                  <a:lnTo>
                    <a:pt x="17473718" y="408023"/>
                  </a:lnTo>
                  <a:lnTo>
                    <a:pt x="17498446" y="408023"/>
                  </a:lnTo>
                  <a:lnTo>
                    <a:pt x="17567333" y="476909"/>
                  </a:lnTo>
                  <a:lnTo>
                    <a:pt x="17567333" y="2243398"/>
                  </a:lnTo>
                  <a:close/>
                </a:path>
                <a:path w="17567910" h="2261234">
                  <a:moveTo>
                    <a:pt x="17567333" y="2261062"/>
                  </a:moveTo>
                  <a:lnTo>
                    <a:pt x="111279" y="2261062"/>
                  </a:lnTo>
                  <a:lnTo>
                    <a:pt x="111279" y="2167446"/>
                  </a:lnTo>
                  <a:lnTo>
                    <a:pt x="128942" y="2167446"/>
                  </a:lnTo>
                  <a:lnTo>
                    <a:pt x="128942" y="2243398"/>
                  </a:lnTo>
                  <a:lnTo>
                    <a:pt x="17567333" y="2243398"/>
                  </a:lnTo>
                  <a:lnTo>
                    <a:pt x="17567333" y="2261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xfrm>
            <a:off x="2337363" y="1948643"/>
            <a:ext cx="13613272" cy="6219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0" spc="1180" dirty="0">
                <a:solidFill>
                  <a:srgbClr val="000000"/>
                </a:solidFill>
                <a:highlight>
                  <a:srgbClr val="FFFF00"/>
                </a:highlight>
              </a:rPr>
              <a:t>Control inhibidor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8000" spc="118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0" spc="1180" dirty="0">
                <a:solidFill>
                  <a:srgbClr val="000000"/>
                </a:solidFill>
                <a:highlight>
                  <a:srgbClr val="FFFF00"/>
                </a:highlight>
              </a:rPr>
              <a:t>Memoria trabajando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8000" spc="118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0" spc="1180" dirty="0">
                <a:solidFill>
                  <a:srgbClr val="000000"/>
                </a:solidFill>
                <a:highlight>
                  <a:srgbClr val="FFFF00"/>
                </a:highlight>
              </a:rPr>
              <a:t>Pensamiento flexible</a:t>
            </a:r>
            <a:endParaRPr sz="8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199"/>
            <a:chOff x="0" y="0"/>
            <a:chExt cx="18288000" cy="10287199"/>
          </a:xfrm>
        </p:grpSpPr>
        <p:sp>
          <p:nvSpPr>
            <p:cNvPr id="3" name="object 3"/>
            <p:cNvSpPr/>
            <p:nvPr/>
          </p:nvSpPr>
          <p:spPr>
            <a:xfrm>
              <a:off x="0" y="1020644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354"/>
                  </a:moveTo>
                  <a:lnTo>
                    <a:pt x="18287998" y="9266354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354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79306"/>
              <a:ext cx="9524999" cy="8505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036069"/>
              <a:ext cx="9513570" cy="735965"/>
            </a:xfrm>
            <a:custGeom>
              <a:avLst/>
              <a:gdLst/>
              <a:ahLst/>
              <a:cxnLst/>
              <a:rect l="l" t="t" r="r" b="b"/>
              <a:pathLst>
                <a:path w="9513570" h="735964">
                  <a:moveTo>
                    <a:pt x="0" y="735799"/>
                  </a:moveTo>
                  <a:lnTo>
                    <a:pt x="0" y="0"/>
                  </a:lnTo>
                  <a:lnTo>
                    <a:pt x="9512948" y="0"/>
                  </a:lnTo>
                  <a:lnTo>
                    <a:pt x="9512948" y="735799"/>
                  </a:lnTo>
                  <a:lnTo>
                    <a:pt x="0" y="735799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28673"/>
              <a:ext cx="9520555" cy="751205"/>
            </a:xfrm>
            <a:custGeom>
              <a:avLst/>
              <a:gdLst/>
              <a:ahLst/>
              <a:cxnLst/>
              <a:rect l="l" t="t" r="r" b="b"/>
              <a:pathLst>
                <a:path w="9520555" h="751205">
                  <a:moveTo>
                    <a:pt x="9520339" y="0"/>
                  </a:moveTo>
                  <a:lnTo>
                    <a:pt x="9505099" y="0"/>
                  </a:lnTo>
                  <a:lnTo>
                    <a:pt x="419" y="0"/>
                  </a:lnTo>
                  <a:lnTo>
                    <a:pt x="419" y="14808"/>
                  </a:lnTo>
                  <a:lnTo>
                    <a:pt x="9505099" y="14808"/>
                  </a:lnTo>
                  <a:lnTo>
                    <a:pt x="9505099" y="735799"/>
                  </a:lnTo>
                  <a:lnTo>
                    <a:pt x="0" y="735799"/>
                  </a:lnTo>
                  <a:lnTo>
                    <a:pt x="0" y="750608"/>
                  </a:lnTo>
                  <a:lnTo>
                    <a:pt x="9505099" y="750608"/>
                  </a:lnTo>
                  <a:lnTo>
                    <a:pt x="9505544" y="750608"/>
                  </a:lnTo>
                  <a:lnTo>
                    <a:pt x="9520339" y="750608"/>
                  </a:lnTo>
                  <a:lnTo>
                    <a:pt x="9520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439" y="1251838"/>
              <a:ext cx="8964930" cy="304800"/>
            </a:xfrm>
            <a:custGeom>
              <a:avLst/>
              <a:gdLst/>
              <a:ahLst/>
              <a:cxnLst/>
              <a:rect l="l" t="t" r="r" b="b"/>
              <a:pathLst>
                <a:path w="8964930" h="304800">
                  <a:moveTo>
                    <a:pt x="263448" y="25"/>
                  </a:moveTo>
                  <a:lnTo>
                    <a:pt x="0" y="152146"/>
                  </a:lnTo>
                  <a:lnTo>
                    <a:pt x="263448" y="304253"/>
                  </a:lnTo>
                  <a:lnTo>
                    <a:pt x="263448" y="25"/>
                  </a:lnTo>
                  <a:close/>
                </a:path>
                <a:path w="8964930" h="304800">
                  <a:moveTo>
                    <a:pt x="3326752" y="0"/>
                  </a:moveTo>
                  <a:lnTo>
                    <a:pt x="490080" y="0"/>
                  </a:lnTo>
                  <a:lnTo>
                    <a:pt x="490080" y="304228"/>
                  </a:lnTo>
                  <a:lnTo>
                    <a:pt x="3326752" y="304228"/>
                  </a:lnTo>
                  <a:lnTo>
                    <a:pt x="3326752" y="0"/>
                  </a:lnTo>
                  <a:close/>
                </a:path>
                <a:path w="8964930" h="304800">
                  <a:moveTo>
                    <a:pt x="8964498" y="152158"/>
                  </a:moveTo>
                  <a:lnTo>
                    <a:pt x="8701037" y="50"/>
                  </a:lnTo>
                  <a:lnTo>
                    <a:pt x="8701037" y="304279"/>
                  </a:lnTo>
                  <a:lnTo>
                    <a:pt x="8964498" y="152158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10926" y="1020644"/>
              <a:ext cx="0" cy="9266555"/>
            </a:xfrm>
            <a:custGeom>
              <a:avLst/>
              <a:gdLst/>
              <a:ahLst/>
              <a:cxnLst/>
              <a:rect l="l" t="t" r="r" b="b"/>
              <a:pathLst>
                <a:path h="9266555">
                  <a:moveTo>
                    <a:pt x="0" y="0"/>
                  </a:moveTo>
                  <a:lnTo>
                    <a:pt x="0" y="926635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644"/>
                  </a:moveTo>
                  <a:lnTo>
                    <a:pt x="0" y="1020644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644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1258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5929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436" y="523833"/>
              <a:ext cx="175388" cy="1753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24015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4015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9151" y="516161"/>
              <a:ext cx="175388" cy="1753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16386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73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8873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38110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756123" y="4295359"/>
            <a:ext cx="8296275" cy="507074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90855" marR="483234" algn="l">
              <a:lnSpc>
                <a:spcPts val="5630"/>
              </a:lnSpc>
              <a:spcBef>
                <a:spcPts val="295"/>
              </a:spcBef>
            </a:pPr>
            <a:r>
              <a:rPr lang="es-ES" sz="2400" spc="570" dirty="0">
                <a:latin typeface="Arial MT"/>
                <a:cs typeface="Arial MT"/>
              </a:rPr>
              <a:t>La capacidad de controlar nuestros impulsos automáticos (atención, comportamiento, pensamientos y</a:t>
            </a:r>
          </a:p>
          <a:p>
            <a:pPr marL="490855" marR="483234" algn="l">
              <a:lnSpc>
                <a:spcPts val="5630"/>
              </a:lnSpc>
              <a:spcBef>
                <a:spcPts val="295"/>
              </a:spcBef>
            </a:pPr>
            <a:r>
              <a:rPr lang="es-ES" sz="2400" spc="570" dirty="0">
                <a:latin typeface="Arial MT"/>
                <a:cs typeface="Arial MT"/>
              </a:rPr>
              <a:t>emociones) haciendo una pausa, y</a:t>
            </a:r>
          </a:p>
          <a:p>
            <a:pPr marL="490855" marR="483234" algn="l">
              <a:lnSpc>
                <a:spcPts val="5630"/>
              </a:lnSpc>
              <a:spcBef>
                <a:spcPts val="295"/>
              </a:spcBef>
            </a:pPr>
            <a:r>
              <a:rPr lang="es-ES" sz="2400" spc="570" dirty="0">
                <a:latin typeface="Arial MT"/>
                <a:cs typeface="Arial MT"/>
              </a:rPr>
              <a:t>luego usando la atención y el razonamiento para</a:t>
            </a:r>
          </a:p>
          <a:p>
            <a:pPr marL="490855" marR="483234" algn="l">
              <a:lnSpc>
                <a:spcPts val="5630"/>
              </a:lnSpc>
              <a:spcBef>
                <a:spcPts val="295"/>
              </a:spcBef>
            </a:pPr>
            <a:r>
              <a:rPr lang="es-ES" sz="2400" spc="570" dirty="0">
                <a:latin typeface="Arial MT"/>
                <a:cs typeface="Arial MT"/>
              </a:rPr>
              <a:t>responder apropiadamente.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6E7157-1826-8E71-3AC7-2CF17CEC1430}"/>
              </a:ext>
            </a:extLst>
          </p:cNvPr>
          <p:cNvSpPr txBox="1"/>
          <p:nvPr/>
        </p:nvSpPr>
        <p:spPr>
          <a:xfrm>
            <a:off x="10363200" y="1943100"/>
            <a:ext cx="6575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Control </a:t>
            </a:r>
            <a:r>
              <a:rPr lang="en-US" sz="6600" dirty="0" err="1"/>
              <a:t>inhibidor</a:t>
            </a:r>
            <a:endParaRPr lang="en-US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466620"/>
            <a:ext cx="18288000" cy="9820595"/>
            <a:chOff x="0" y="466620"/>
            <a:chExt cx="18288000" cy="9820595"/>
          </a:xfrm>
        </p:grpSpPr>
        <p:sp>
          <p:nvSpPr>
            <p:cNvPr id="4" name="object 4"/>
            <p:cNvSpPr/>
            <p:nvPr/>
          </p:nvSpPr>
          <p:spPr>
            <a:xfrm>
              <a:off x="8055" y="763921"/>
              <a:ext cx="800735" cy="9523095"/>
            </a:xfrm>
            <a:custGeom>
              <a:avLst/>
              <a:gdLst/>
              <a:ahLst/>
              <a:cxnLst/>
              <a:rect l="l" t="t" r="r" b="b"/>
              <a:pathLst>
                <a:path w="800735" h="9523095">
                  <a:moveTo>
                    <a:pt x="800629" y="9523078"/>
                  </a:moveTo>
                  <a:lnTo>
                    <a:pt x="0" y="9523078"/>
                  </a:lnTo>
                  <a:lnTo>
                    <a:pt x="0" y="0"/>
                  </a:lnTo>
                  <a:lnTo>
                    <a:pt x="800629" y="0"/>
                  </a:lnTo>
                  <a:lnTo>
                    <a:pt x="800629" y="9523078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5865"/>
              <a:ext cx="817244" cy="9531350"/>
            </a:xfrm>
            <a:custGeom>
              <a:avLst/>
              <a:gdLst/>
              <a:ahLst/>
              <a:cxnLst/>
              <a:rect l="l" t="t" r="r" b="b"/>
              <a:pathLst>
                <a:path w="817244" h="9531350">
                  <a:moveTo>
                    <a:pt x="816737" y="0"/>
                  </a:moveTo>
                  <a:lnTo>
                    <a:pt x="800620" y="0"/>
                  </a:lnTo>
                  <a:lnTo>
                    <a:pt x="16103" y="0"/>
                  </a:lnTo>
                  <a:lnTo>
                    <a:pt x="0" y="0"/>
                  </a:lnTo>
                  <a:lnTo>
                    <a:pt x="0" y="9531134"/>
                  </a:lnTo>
                  <a:lnTo>
                    <a:pt x="16103" y="9531134"/>
                  </a:lnTo>
                  <a:lnTo>
                    <a:pt x="16103" y="16116"/>
                  </a:lnTo>
                  <a:lnTo>
                    <a:pt x="800620" y="16116"/>
                  </a:lnTo>
                  <a:lnTo>
                    <a:pt x="800620" y="9531134"/>
                  </a:lnTo>
                  <a:lnTo>
                    <a:pt x="816737" y="9531134"/>
                  </a:lnTo>
                  <a:lnTo>
                    <a:pt x="81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400" y="1285455"/>
              <a:ext cx="331470" cy="8715375"/>
            </a:xfrm>
            <a:custGeom>
              <a:avLst/>
              <a:gdLst/>
              <a:ahLst/>
              <a:cxnLst/>
              <a:rect l="l" t="t" r="r" b="b"/>
              <a:pathLst>
                <a:path w="331470" h="8715375">
                  <a:moveTo>
                    <a:pt x="331025" y="8428342"/>
                  </a:moveTo>
                  <a:lnTo>
                    <a:pt x="0" y="8428342"/>
                  </a:lnTo>
                  <a:lnTo>
                    <a:pt x="165506" y="8715007"/>
                  </a:lnTo>
                  <a:lnTo>
                    <a:pt x="331025" y="8428342"/>
                  </a:lnTo>
                  <a:close/>
                </a:path>
                <a:path w="331470" h="8715375">
                  <a:moveTo>
                    <a:pt x="331063" y="4956810"/>
                  </a:moveTo>
                  <a:lnTo>
                    <a:pt x="38" y="4956810"/>
                  </a:lnTo>
                  <a:lnTo>
                    <a:pt x="38" y="8043418"/>
                  </a:lnTo>
                  <a:lnTo>
                    <a:pt x="331063" y="8043418"/>
                  </a:lnTo>
                  <a:lnTo>
                    <a:pt x="331063" y="4956810"/>
                  </a:lnTo>
                  <a:close/>
                </a:path>
                <a:path w="331470" h="8715375">
                  <a:moveTo>
                    <a:pt x="331063" y="286664"/>
                  </a:moveTo>
                  <a:lnTo>
                    <a:pt x="165544" y="0"/>
                  </a:lnTo>
                  <a:lnTo>
                    <a:pt x="38" y="286664"/>
                  </a:lnTo>
                  <a:lnTo>
                    <a:pt x="331063" y="286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525852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18287999" y="23977"/>
                  </a:moveTo>
                  <a:lnTo>
                    <a:pt x="0" y="23977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3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4896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7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94898" y="764346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6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1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5368" y="808504"/>
              <a:ext cx="246093" cy="2460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981203" y="478039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3" y="154720"/>
                  </a:lnTo>
                  <a:lnTo>
                    <a:pt x="231031" y="117208"/>
                  </a:lnTo>
                  <a:lnTo>
                    <a:pt x="202416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69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98236" y="466620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8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2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2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98238" y="752930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7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2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8708" y="797088"/>
              <a:ext cx="246093" cy="2460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184543" y="466622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01577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4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8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0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8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01577" y="764337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6" y="46425"/>
                  </a:lnTo>
                  <a:lnTo>
                    <a:pt x="14594" y="90477"/>
                  </a:lnTo>
                  <a:lnTo>
                    <a:pt x="31954" y="131554"/>
                  </a:lnTo>
                  <a:lnTo>
                    <a:pt x="55236" y="169066"/>
                  </a:lnTo>
                  <a:lnTo>
                    <a:pt x="83850" y="202424"/>
                  </a:lnTo>
                  <a:lnTo>
                    <a:pt x="117209" y="231039"/>
                  </a:lnTo>
                  <a:lnTo>
                    <a:pt x="154721" y="254321"/>
                  </a:lnTo>
                  <a:lnTo>
                    <a:pt x="195798" y="271681"/>
                  </a:lnTo>
                  <a:lnTo>
                    <a:pt x="232579" y="28073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2048" y="808510"/>
              <a:ext cx="246092" cy="2460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387883" y="478038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1" y="232576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9" y="55235"/>
                  </a:lnTo>
                  <a:lnTo>
                    <a:pt x="131547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271" y="2517943"/>
              <a:ext cx="17170400" cy="7404100"/>
            </a:xfrm>
            <a:custGeom>
              <a:avLst/>
              <a:gdLst/>
              <a:ahLst/>
              <a:cxnLst/>
              <a:rect l="l" t="t" r="r" b="b"/>
              <a:pathLst>
                <a:path w="17170400" h="7404100">
                  <a:moveTo>
                    <a:pt x="17170173" y="7403752"/>
                  </a:moveTo>
                  <a:lnTo>
                    <a:pt x="0" y="7403752"/>
                  </a:lnTo>
                  <a:lnTo>
                    <a:pt x="0" y="0"/>
                  </a:lnTo>
                  <a:lnTo>
                    <a:pt x="17170173" y="0"/>
                  </a:lnTo>
                  <a:lnTo>
                    <a:pt x="17170173" y="7403752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7470" y="2499142"/>
              <a:ext cx="17207230" cy="7441565"/>
            </a:xfrm>
            <a:custGeom>
              <a:avLst/>
              <a:gdLst/>
              <a:ahLst/>
              <a:cxnLst/>
              <a:rect l="l" t="t" r="r" b="b"/>
              <a:pathLst>
                <a:path w="17207230" h="7441565">
                  <a:moveTo>
                    <a:pt x="37602" y="7441354"/>
                  </a:moveTo>
                  <a:lnTo>
                    <a:pt x="0" y="7441354"/>
                  </a:lnTo>
                  <a:lnTo>
                    <a:pt x="0" y="0"/>
                  </a:lnTo>
                  <a:lnTo>
                    <a:pt x="37602" y="0"/>
                  </a:lnTo>
                  <a:lnTo>
                    <a:pt x="37602" y="7441354"/>
                  </a:lnTo>
                  <a:close/>
                </a:path>
                <a:path w="17207230" h="7441565">
                  <a:moveTo>
                    <a:pt x="17170173" y="37602"/>
                  </a:moveTo>
                  <a:lnTo>
                    <a:pt x="37602" y="37602"/>
                  </a:lnTo>
                  <a:lnTo>
                    <a:pt x="37602" y="0"/>
                  </a:lnTo>
                  <a:lnTo>
                    <a:pt x="17170173" y="0"/>
                  </a:lnTo>
                  <a:lnTo>
                    <a:pt x="17170173" y="37602"/>
                  </a:lnTo>
                  <a:close/>
                </a:path>
                <a:path w="17207230" h="7441565">
                  <a:moveTo>
                    <a:pt x="17207101" y="7441354"/>
                  </a:moveTo>
                  <a:lnTo>
                    <a:pt x="17170173" y="7441354"/>
                  </a:lnTo>
                  <a:lnTo>
                    <a:pt x="17207101" y="0"/>
                  </a:lnTo>
                  <a:lnTo>
                    <a:pt x="17207101" y="7441354"/>
                  </a:lnTo>
                  <a:close/>
                </a:path>
                <a:path w="17207230" h="7441565">
                  <a:moveTo>
                    <a:pt x="17170173" y="7441354"/>
                  </a:moveTo>
                  <a:lnTo>
                    <a:pt x="37602" y="7441354"/>
                  </a:lnTo>
                  <a:lnTo>
                    <a:pt x="37602" y="7403752"/>
                  </a:lnTo>
                  <a:lnTo>
                    <a:pt x="17170173" y="7403752"/>
                  </a:lnTo>
                  <a:lnTo>
                    <a:pt x="17170173" y="7441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18443" y="2492368"/>
            <a:ext cx="16466185" cy="739106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6695" marR="219710" indent="317500" algn="l">
              <a:lnSpc>
                <a:spcPts val="5700"/>
              </a:lnSpc>
              <a:spcBef>
                <a:spcPts val="340"/>
              </a:spcBef>
            </a:pPr>
            <a:r>
              <a:rPr lang="es-ES" sz="3600" spc="570" dirty="0">
                <a:solidFill>
                  <a:srgbClr val="2B2E45"/>
                </a:solidFill>
                <a:latin typeface="Arial MT"/>
                <a:cs typeface="Arial MT"/>
              </a:rPr>
              <a:t>Nota que su hijo tiene problemas para completar su trabajo en clase, lo que resulta</a:t>
            </a:r>
          </a:p>
          <a:p>
            <a:pPr marL="226695" marR="219710" indent="317500" algn="l">
              <a:lnSpc>
                <a:spcPts val="5700"/>
              </a:lnSpc>
              <a:spcBef>
                <a:spcPts val="340"/>
              </a:spcBef>
            </a:pPr>
            <a:r>
              <a:rPr lang="es-ES" sz="3600" spc="570" dirty="0">
                <a:solidFill>
                  <a:srgbClr val="2B2E45"/>
                </a:solidFill>
                <a:latin typeface="Arial MT"/>
                <a:cs typeface="Arial MT"/>
              </a:rPr>
              <a:t>en ellos tener que terminar el trabajo para</a:t>
            </a:r>
          </a:p>
          <a:p>
            <a:pPr marL="226695" marR="219710" indent="317500" algn="l">
              <a:lnSpc>
                <a:spcPts val="5700"/>
              </a:lnSpc>
              <a:spcBef>
                <a:spcPts val="340"/>
              </a:spcBef>
            </a:pPr>
            <a:r>
              <a:rPr lang="es-ES" sz="3600" spc="570" dirty="0">
                <a:solidFill>
                  <a:srgbClr val="2B2E45"/>
                </a:solidFill>
                <a:latin typeface="Arial MT"/>
                <a:cs typeface="Arial MT"/>
              </a:rPr>
              <a:t>tarea (que lleva una eternidad). Le envía un correo electrónico al maestro, quien le responde diciendo que a menudo se encuentra a su hijo leyendo un libro o navegando en YouTube en su sitio web proporcionado por la </a:t>
            </a:r>
            <a:r>
              <a:rPr lang="es-ES" sz="3600" spc="570" dirty="0" err="1">
                <a:solidFill>
                  <a:srgbClr val="2B2E45"/>
                </a:solidFill>
                <a:latin typeface="Arial MT"/>
                <a:cs typeface="Arial MT"/>
              </a:rPr>
              <a:t>escuela.computadora</a:t>
            </a:r>
            <a:r>
              <a:rPr lang="es-ES" sz="3600" spc="570" dirty="0">
                <a:solidFill>
                  <a:srgbClr val="2B2E45"/>
                </a:solidFill>
                <a:latin typeface="Arial MT"/>
                <a:cs typeface="Arial MT"/>
              </a:rPr>
              <a:t> portátil, en lugar de trabajar en su trabajo de clase, y que se benefician de</a:t>
            </a:r>
          </a:p>
          <a:p>
            <a:pPr marL="226695" marR="219710" indent="317500" algn="l">
              <a:lnSpc>
                <a:spcPts val="5700"/>
              </a:lnSpc>
              <a:spcBef>
                <a:spcPts val="340"/>
              </a:spcBef>
            </a:pPr>
            <a:r>
              <a:rPr lang="es-ES" sz="3600" spc="570" dirty="0">
                <a:solidFill>
                  <a:srgbClr val="2B2E45"/>
                </a:solidFill>
                <a:latin typeface="Arial MT"/>
                <a:cs typeface="Arial MT"/>
              </a:rPr>
              <a:t>indicaciones para volver a la tarea.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3C37D9-5296-21B9-29E7-59FC289B6F26}"/>
              </a:ext>
            </a:extLst>
          </p:cNvPr>
          <p:cNvSpPr txBox="1"/>
          <p:nvPr/>
        </p:nvSpPr>
        <p:spPr>
          <a:xfrm>
            <a:off x="3075218" y="240397"/>
            <a:ext cx="9437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¿Le </a:t>
            </a:r>
            <a:r>
              <a:rPr lang="en-US" sz="8000" dirty="0" err="1"/>
              <a:t>suena</a:t>
            </a:r>
            <a:r>
              <a:rPr lang="en-US" sz="8000" dirty="0"/>
              <a:t> familiar?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508" cy="10287199"/>
            <a:chOff x="0" y="0"/>
            <a:chExt cx="18288508" cy="10287199"/>
          </a:xfrm>
        </p:grpSpPr>
        <p:sp>
          <p:nvSpPr>
            <p:cNvPr id="3" name="object 3"/>
            <p:cNvSpPr/>
            <p:nvPr/>
          </p:nvSpPr>
          <p:spPr>
            <a:xfrm>
              <a:off x="0" y="1020644"/>
              <a:ext cx="18288000" cy="9266555"/>
            </a:xfrm>
            <a:custGeom>
              <a:avLst/>
              <a:gdLst/>
              <a:ahLst/>
              <a:cxnLst/>
              <a:rect l="l" t="t" r="r" b="b"/>
              <a:pathLst>
                <a:path w="18288000" h="9266555">
                  <a:moveTo>
                    <a:pt x="0" y="9266354"/>
                  </a:moveTo>
                  <a:lnTo>
                    <a:pt x="18287998" y="9266354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9266354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401" y="1779306"/>
              <a:ext cx="8786598" cy="8505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9683" y="1036069"/>
              <a:ext cx="8758555" cy="735965"/>
            </a:xfrm>
            <a:custGeom>
              <a:avLst/>
              <a:gdLst/>
              <a:ahLst/>
              <a:cxnLst/>
              <a:rect l="l" t="t" r="r" b="b"/>
              <a:pathLst>
                <a:path w="8758555" h="735964">
                  <a:moveTo>
                    <a:pt x="0" y="735799"/>
                  </a:moveTo>
                  <a:lnTo>
                    <a:pt x="0" y="0"/>
                  </a:lnTo>
                  <a:lnTo>
                    <a:pt x="8758316" y="0"/>
                  </a:lnTo>
                  <a:lnTo>
                    <a:pt x="8758316" y="735799"/>
                  </a:lnTo>
                  <a:lnTo>
                    <a:pt x="0" y="735799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22968" y="1028673"/>
              <a:ext cx="8765540" cy="751205"/>
            </a:xfrm>
            <a:custGeom>
              <a:avLst/>
              <a:gdLst/>
              <a:ahLst/>
              <a:cxnLst/>
              <a:rect l="l" t="t" r="r" b="b"/>
              <a:pathLst>
                <a:path w="8765540" h="751205">
                  <a:moveTo>
                    <a:pt x="8765032" y="735799"/>
                  </a:moveTo>
                  <a:lnTo>
                    <a:pt x="14109" y="735799"/>
                  </a:lnTo>
                  <a:lnTo>
                    <a:pt x="14109" y="750608"/>
                  </a:lnTo>
                  <a:lnTo>
                    <a:pt x="8765032" y="750608"/>
                  </a:lnTo>
                  <a:lnTo>
                    <a:pt x="8765032" y="735799"/>
                  </a:lnTo>
                  <a:close/>
                </a:path>
                <a:path w="8765540" h="751205">
                  <a:moveTo>
                    <a:pt x="8765540" y="0"/>
                  </a:moveTo>
                  <a:lnTo>
                    <a:pt x="13970" y="0"/>
                  </a:lnTo>
                  <a:lnTo>
                    <a:pt x="0" y="0"/>
                  </a:lnTo>
                  <a:lnTo>
                    <a:pt x="0" y="750608"/>
                  </a:lnTo>
                  <a:lnTo>
                    <a:pt x="13970" y="750608"/>
                  </a:lnTo>
                  <a:lnTo>
                    <a:pt x="13970" y="14808"/>
                  </a:lnTo>
                  <a:lnTo>
                    <a:pt x="8765540" y="14808"/>
                  </a:lnTo>
                  <a:lnTo>
                    <a:pt x="8765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7976" y="1251838"/>
              <a:ext cx="3326765" cy="304800"/>
            </a:xfrm>
            <a:custGeom>
              <a:avLst/>
              <a:gdLst/>
              <a:ahLst/>
              <a:cxnLst/>
              <a:rect l="l" t="t" r="r" b="b"/>
              <a:pathLst>
                <a:path w="3326765" h="304800">
                  <a:moveTo>
                    <a:pt x="263461" y="25"/>
                  </a:moveTo>
                  <a:lnTo>
                    <a:pt x="0" y="152146"/>
                  </a:lnTo>
                  <a:lnTo>
                    <a:pt x="263461" y="304253"/>
                  </a:lnTo>
                  <a:lnTo>
                    <a:pt x="263461" y="25"/>
                  </a:lnTo>
                  <a:close/>
                </a:path>
                <a:path w="3326765" h="304800">
                  <a:moveTo>
                    <a:pt x="3326765" y="0"/>
                  </a:moveTo>
                  <a:lnTo>
                    <a:pt x="490093" y="0"/>
                  </a:lnTo>
                  <a:lnTo>
                    <a:pt x="490093" y="304228"/>
                  </a:lnTo>
                  <a:lnTo>
                    <a:pt x="3326765" y="304228"/>
                  </a:lnTo>
                  <a:lnTo>
                    <a:pt x="3326765" y="0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10926" y="1020644"/>
              <a:ext cx="0" cy="9266555"/>
            </a:xfrm>
            <a:custGeom>
              <a:avLst/>
              <a:gdLst/>
              <a:ahLst/>
              <a:cxnLst/>
              <a:rect l="l" t="t" r="r" b="b"/>
              <a:pathLst>
                <a:path h="9266555">
                  <a:moveTo>
                    <a:pt x="0" y="0"/>
                  </a:moveTo>
                  <a:lnTo>
                    <a:pt x="0" y="926635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8288000" cy="1021080"/>
            </a:xfrm>
            <a:custGeom>
              <a:avLst/>
              <a:gdLst/>
              <a:ahLst/>
              <a:cxnLst/>
              <a:rect l="l" t="t" r="r" b="b"/>
              <a:pathLst>
                <a:path w="18288000" h="1021080">
                  <a:moveTo>
                    <a:pt x="18288000" y="1020644"/>
                  </a:moveTo>
                  <a:lnTo>
                    <a:pt x="0" y="1020644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0644"/>
                  </a:lnTo>
                  <a:close/>
                </a:path>
              </a:pathLst>
            </a:custGeom>
            <a:solidFill>
              <a:srgbClr val="4EC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12588"/>
              <a:ext cx="18288000" cy="16510"/>
            </a:xfrm>
            <a:custGeom>
              <a:avLst/>
              <a:gdLst/>
              <a:ahLst/>
              <a:cxnLst/>
              <a:rect l="l" t="t" r="r" b="b"/>
              <a:pathLst>
                <a:path w="18288000" h="16509">
                  <a:moveTo>
                    <a:pt x="18288000" y="16111"/>
                  </a:moveTo>
                  <a:lnTo>
                    <a:pt x="0" y="16111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59300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59300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4435" y="523833"/>
              <a:ext cx="175388" cy="1753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451671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7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24014" y="301027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4016" y="493401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9150" y="516161"/>
              <a:ext cx="175388" cy="1753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16387" y="301028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729" y="30869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92384" y="384772"/>
                  </a:moveTo>
                  <a:lnTo>
                    <a:pt x="148272" y="379691"/>
                  </a:lnTo>
                  <a:lnTo>
                    <a:pt x="107778" y="365217"/>
                  </a:lnTo>
                  <a:lnTo>
                    <a:pt x="72057" y="342507"/>
                  </a:lnTo>
                  <a:lnTo>
                    <a:pt x="42264" y="312713"/>
                  </a:lnTo>
                  <a:lnTo>
                    <a:pt x="19553" y="276992"/>
                  </a:lnTo>
                  <a:lnTo>
                    <a:pt x="5080" y="236498"/>
                  </a:lnTo>
                  <a:lnTo>
                    <a:pt x="0" y="192377"/>
                  </a:lnTo>
                  <a:lnTo>
                    <a:pt x="5080" y="148273"/>
                  </a:lnTo>
                  <a:lnTo>
                    <a:pt x="19553" y="107779"/>
                  </a:lnTo>
                  <a:lnTo>
                    <a:pt x="42264" y="72058"/>
                  </a:lnTo>
                  <a:lnTo>
                    <a:pt x="72057" y="42265"/>
                  </a:lnTo>
                  <a:lnTo>
                    <a:pt x="107778" y="19554"/>
                  </a:lnTo>
                  <a:lnTo>
                    <a:pt x="148272" y="5081"/>
                  </a:lnTo>
                  <a:lnTo>
                    <a:pt x="192384" y="0"/>
                  </a:lnTo>
                  <a:lnTo>
                    <a:pt x="236497" y="5081"/>
                  </a:lnTo>
                  <a:lnTo>
                    <a:pt x="276991" y="19554"/>
                  </a:lnTo>
                  <a:lnTo>
                    <a:pt x="312713" y="42265"/>
                  </a:lnTo>
                  <a:lnTo>
                    <a:pt x="342506" y="72058"/>
                  </a:lnTo>
                  <a:lnTo>
                    <a:pt x="365217" y="107779"/>
                  </a:lnTo>
                  <a:lnTo>
                    <a:pt x="379690" y="148273"/>
                  </a:lnTo>
                  <a:lnTo>
                    <a:pt x="384769" y="192386"/>
                  </a:lnTo>
                  <a:lnTo>
                    <a:pt x="379690" y="236498"/>
                  </a:lnTo>
                  <a:lnTo>
                    <a:pt x="365217" y="276992"/>
                  </a:lnTo>
                  <a:lnTo>
                    <a:pt x="342506" y="312713"/>
                  </a:lnTo>
                  <a:lnTo>
                    <a:pt x="312713" y="342507"/>
                  </a:lnTo>
                  <a:lnTo>
                    <a:pt x="276991" y="365217"/>
                  </a:lnTo>
                  <a:lnTo>
                    <a:pt x="236497" y="379691"/>
                  </a:lnTo>
                  <a:lnTo>
                    <a:pt x="192384" y="38477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88729" y="501073"/>
              <a:ext cx="160655" cy="189230"/>
            </a:xfrm>
            <a:custGeom>
              <a:avLst/>
              <a:gdLst/>
              <a:ahLst/>
              <a:cxnLst/>
              <a:rect l="l" t="t" r="r" b="b"/>
              <a:pathLst>
                <a:path w="160655" h="189229">
                  <a:moveTo>
                    <a:pt x="0" y="0"/>
                  </a:moveTo>
                  <a:lnTo>
                    <a:pt x="5078" y="44092"/>
                  </a:lnTo>
                  <a:lnTo>
                    <a:pt x="19550" y="84580"/>
                  </a:lnTo>
                  <a:lnTo>
                    <a:pt x="42257" y="120297"/>
                  </a:lnTo>
                  <a:lnTo>
                    <a:pt x="72047" y="150086"/>
                  </a:lnTo>
                  <a:lnTo>
                    <a:pt x="107763" y="172794"/>
                  </a:lnTo>
                  <a:lnTo>
                    <a:pt x="148252" y="187265"/>
                  </a:lnTo>
                  <a:lnTo>
                    <a:pt x="160056" y="188625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865" y="523833"/>
              <a:ext cx="175388" cy="1753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381100" y="308700"/>
              <a:ext cx="189230" cy="160655"/>
            </a:xfrm>
            <a:custGeom>
              <a:avLst/>
              <a:gdLst/>
              <a:ahLst/>
              <a:cxnLst/>
              <a:rect l="l" t="t" r="r" b="b"/>
              <a:pathLst>
                <a:path w="189230" h="160654">
                  <a:moveTo>
                    <a:pt x="188627" y="160059"/>
                  </a:moveTo>
                  <a:lnTo>
                    <a:pt x="172795" y="107763"/>
                  </a:lnTo>
                  <a:lnTo>
                    <a:pt x="150088" y="72047"/>
                  </a:lnTo>
                  <a:lnTo>
                    <a:pt x="120298" y="42257"/>
                  </a:lnTo>
                  <a:lnTo>
                    <a:pt x="84582" y="19550"/>
                  </a:lnTo>
                  <a:lnTo>
                    <a:pt x="44093" y="5078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75864" y="588016"/>
            <a:ext cx="6421120" cy="3418308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31445" marR="5080" indent="-119380">
              <a:lnSpc>
                <a:spcPts val="12450"/>
              </a:lnSpc>
              <a:spcBef>
                <a:spcPts val="2595"/>
              </a:spcBef>
            </a:pPr>
            <a:r>
              <a:rPr lang="en-US" sz="8800" spc="-10" dirty="0"/>
              <a:t>Memoria de </a:t>
            </a:r>
            <a:r>
              <a:rPr lang="en-US" sz="8800" spc="-10" dirty="0" err="1"/>
              <a:t>trabajo</a:t>
            </a:r>
            <a:endParaRPr sz="8800" dirty="0"/>
          </a:p>
        </p:txBody>
      </p:sp>
      <p:sp>
        <p:nvSpPr>
          <p:cNvPr id="25" name="object 25"/>
          <p:cNvSpPr txBox="1"/>
          <p:nvPr/>
        </p:nvSpPr>
        <p:spPr>
          <a:xfrm>
            <a:off x="673387" y="4397033"/>
            <a:ext cx="8173720" cy="52988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5255" marR="127635" indent="454025">
              <a:lnSpc>
                <a:spcPct val="100000"/>
              </a:lnSpc>
              <a:spcBef>
                <a:spcPts val="120"/>
              </a:spcBef>
            </a:pPr>
            <a:r>
              <a:rPr lang="es-ES" sz="3400" spc="565" dirty="0">
                <a:solidFill>
                  <a:srgbClr val="2B2E45"/>
                </a:solidFill>
                <a:latin typeface="Arial MT"/>
                <a:cs typeface="Arial MT"/>
              </a:rPr>
              <a:t>La habilidad de pensamiento que se centra en la memoria en</a:t>
            </a:r>
          </a:p>
          <a:p>
            <a:pPr marL="135255" marR="127635" indent="454025">
              <a:lnSpc>
                <a:spcPct val="100000"/>
              </a:lnSpc>
              <a:spcBef>
                <a:spcPts val="120"/>
              </a:spcBef>
            </a:pPr>
            <a:r>
              <a:rPr lang="es-ES" sz="3400" spc="565" dirty="0">
                <a:solidFill>
                  <a:srgbClr val="2B2E45"/>
                </a:solidFill>
                <a:latin typeface="Arial MT"/>
                <a:cs typeface="Arial MT"/>
              </a:rPr>
              <a:t>acción:</a:t>
            </a:r>
          </a:p>
          <a:p>
            <a:pPr marL="135255" marR="127635" indent="454025">
              <a:lnSpc>
                <a:spcPct val="100000"/>
              </a:lnSpc>
              <a:spcBef>
                <a:spcPts val="120"/>
              </a:spcBef>
            </a:pPr>
            <a:endParaRPr lang="es-ES" sz="3400" spc="565" dirty="0">
              <a:solidFill>
                <a:srgbClr val="2B2E45"/>
              </a:solidFill>
              <a:latin typeface="Arial MT"/>
              <a:cs typeface="Arial MT"/>
            </a:endParaRPr>
          </a:p>
          <a:p>
            <a:pPr marL="135255" marR="127635" indent="454025">
              <a:lnSpc>
                <a:spcPct val="100000"/>
              </a:lnSpc>
              <a:spcBef>
                <a:spcPts val="120"/>
              </a:spcBef>
            </a:pPr>
            <a:r>
              <a:rPr lang="es-ES" sz="3400" spc="565" dirty="0">
                <a:solidFill>
                  <a:srgbClr val="2B2E45"/>
                </a:solidFill>
                <a:latin typeface="Arial MT"/>
                <a:cs typeface="Arial MT"/>
              </a:rPr>
              <a:t>La capacidad de recordar y utilizar información relevante.</a:t>
            </a:r>
          </a:p>
          <a:p>
            <a:pPr marL="135255" marR="127635" indent="454025">
              <a:lnSpc>
                <a:spcPct val="100000"/>
              </a:lnSpc>
              <a:spcBef>
                <a:spcPts val="120"/>
              </a:spcBef>
            </a:pPr>
            <a:r>
              <a:rPr lang="es-ES" sz="3400" spc="565" dirty="0">
                <a:solidFill>
                  <a:srgbClr val="2B2E45"/>
                </a:solidFill>
                <a:latin typeface="Arial MT"/>
                <a:cs typeface="Arial MT"/>
              </a:rPr>
              <a:t>información mientras se está en medio de una actividad.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338551"/>
            <a:ext cx="18288000" cy="10287215"/>
            <a:chOff x="0" y="0"/>
            <a:chExt cx="18288000" cy="10287215"/>
          </a:xfrm>
        </p:grpSpPr>
        <p:sp>
          <p:nvSpPr>
            <p:cNvPr id="4" name="object 4"/>
            <p:cNvSpPr/>
            <p:nvPr/>
          </p:nvSpPr>
          <p:spPr>
            <a:xfrm>
              <a:off x="8055" y="763921"/>
              <a:ext cx="800735" cy="9523095"/>
            </a:xfrm>
            <a:custGeom>
              <a:avLst/>
              <a:gdLst/>
              <a:ahLst/>
              <a:cxnLst/>
              <a:rect l="l" t="t" r="r" b="b"/>
              <a:pathLst>
                <a:path w="800735" h="9523095">
                  <a:moveTo>
                    <a:pt x="800629" y="9523078"/>
                  </a:moveTo>
                  <a:lnTo>
                    <a:pt x="0" y="9523078"/>
                  </a:lnTo>
                  <a:lnTo>
                    <a:pt x="0" y="0"/>
                  </a:lnTo>
                  <a:lnTo>
                    <a:pt x="800629" y="0"/>
                  </a:lnTo>
                  <a:lnTo>
                    <a:pt x="800629" y="9523078"/>
                  </a:lnTo>
                  <a:close/>
                </a:path>
              </a:pathLst>
            </a:custGeom>
            <a:solidFill>
              <a:srgbClr val="013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5865"/>
              <a:ext cx="817244" cy="9531350"/>
            </a:xfrm>
            <a:custGeom>
              <a:avLst/>
              <a:gdLst/>
              <a:ahLst/>
              <a:cxnLst/>
              <a:rect l="l" t="t" r="r" b="b"/>
              <a:pathLst>
                <a:path w="817244" h="9531350">
                  <a:moveTo>
                    <a:pt x="816737" y="0"/>
                  </a:moveTo>
                  <a:lnTo>
                    <a:pt x="800620" y="0"/>
                  </a:lnTo>
                  <a:lnTo>
                    <a:pt x="16103" y="0"/>
                  </a:lnTo>
                  <a:lnTo>
                    <a:pt x="0" y="0"/>
                  </a:lnTo>
                  <a:lnTo>
                    <a:pt x="0" y="9531134"/>
                  </a:lnTo>
                  <a:lnTo>
                    <a:pt x="16103" y="9531134"/>
                  </a:lnTo>
                  <a:lnTo>
                    <a:pt x="16103" y="16116"/>
                  </a:lnTo>
                  <a:lnTo>
                    <a:pt x="800620" y="16116"/>
                  </a:lnTo>
                  <a:lnTo>
                    <a:pt x="800620" y="9531134"/>
                  </a:lnTo>
                  <a:lnTo>
                    <a:pt x="816737" y="9531134"/>
                  </a:lnTo>
                  <a:lnTo>
                    <a:pt x="816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438" y="1285444"/>
              <a:ext cx="331470" cy="287020"/>
            </a:xfrm>
            <a:custGeom>
              <a:avLst/>
              <a:gdLst/>
              <a:ahLst/>
              <a:cxnLst/>
              <a:rect l="l" t="t" r="r" b="b"/>
              <a:pathLst>
                <a:path w="331470" h="287019">
                  <a:moveTo>
                    <a:pt x="0" y="286672"/>
                  </a:moveTo>
                  <a:lnTo>
                    <a:pt x="165515" y="0"/>
                  </a:lnTo>
                  <a:lnTo>
                    <a:pt x="331030" y="286672"/>
                  </a:lnTo>
                  <a:lnTo>
                    <a:pt x="0" y="286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400" y="6242265"/>
              <a:ext cx="331470" cy="3758565"/>
            </a:xfrm>
            <a:custGeom>
              <a:avLst/>
              <a:gdLst/>
              <a:ahLst/>
              <a:cxnLst/>
              <a:rect l="l" t="t" r="r" b="b"/>
              <a:pathLst>
                <a:path w="331470" h="3758565">
                  <a:moveTo>
                    <a:pt x="331025" y="3471532"/>
                  </a:moveTo>
                  <a:lnTo>
                    <a:pt x="0" y="3471532"/>
                  </a:lnTo>
                  <a:lnTo>
                    <a:pt x="165506" y="3758196"/>
                  </a:lnTo>
                  <a:lnTo>
                    <a:pt x="331025" y="3471532"/>
                  </a:lnTo>
                  <a:close/>
                </a:path>
                <a:path w="331470" h="3758565">
                  <a:moveTo>
                    <a:pt x="331063" y="0"/>
                  </a:moveTo>
                  <a:lnTo>
                    <a:pt x="38" y="0"/>
                  </a:lnTo>
                  <a:lnTo>
                    <a:pt x="38" y="3086608"/>
                  </a:lnTo>
                  <a:lnTo>
                    <a:pt x="331063" y="3086608"/>
                  </a:lnTo>
                  <a:lnTo>
                    <a:pt x="331063" y="0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8000" cy="1537970"/>
            </a:xfrm>
            <a:custGeom>
              <a:avLst/>
              <a:gdLst/>
              <a:ahLst/>
              <a:cxnLst/>
              <a:rect l="l" t="t" r="r" b="b"/>
              <a:pathLst>
                <a:path w="18288000" h="1537970">
                  <a:moveTo>
                    <a:pt x="18287999" y="1537841"/>
                  </a:moveTo>
                  <a:lnTo>
                    <a:pt x="0" y="153784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537841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525852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18287999" y="23977"/>
                  </a:moveTo>
                  <a:lnTo>
                    <a:pt x="0" y="23977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3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94896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7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94898" y="764346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6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1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5368" y="808504"/>
              <a:ext cx="246093" cy="246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981203" y="478039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3" y="154720"/>
                  </a:lnTo>
                  <a:lnTo>
                    <a:pt x="231031" y="117208"/>
                  </a:lnTo>
                  <a:lnTo>
                    <a:pt x="202416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69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98236" y="466620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8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2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9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2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1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9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98238" y="752930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5" y="46416"/>
                  </a:lnTo>
                  <a:lnTo>
                    <a:pt x="14593" y="90468"/>
                  </a:lnTo>
                  <a:lnTo>
                    <a:pt x="31953" y="131544"/>
                  </a:lnTo>
                  <a:lnTo>
                    <a:pt x="55235" y="169057"/>
                  </a:lnTo>
                  <a:lnTo>
                    <a:pt x="83850" y="202415"/>
                  </a:lnTo>
                  <a:lnTo>
                    <a:pt x="117208" y="231030"/>
                  </a:lnTo>
                  <a:lnTo>
                    <a:pt x="154720" y="254312"/>
                  </a:lnTo>
                  <a:lnTo>
                    <a:pt x="195797" y="271672"/>
                  </a:lnTo>
                  <a:lnTo>
                    <a:pt x="232578" y="28072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8708" y="797088"/>
              <a:ext cx="246093" cy="2460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184543" y="466622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2" y="232582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8" y="55235"/>
                  </a:lnTo>
                  <a:lnTo>
                    <a:pt x="131546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01577" y="478038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69" h="572769">
                  <a:moveTo>
                    <a:pt x="286325" y="572652"/>
                  </a:moveTo>
                  <a:lnTo>
                    <a:pt x="239881" y="568905"/>
                  </a:lnTo>
                  <a:lnTo>
                    <a:pt x="195824" y="558055"/>
                  </a:lnTo>
                  <a:lnTo>
                    <a:pt x="154742" y="540693"/>
                  </a:lnTo>
                  <a:lnTo>
                    <a:pt x="117225" y="517408"/>
                  </a:lnTo>
                  <a:lnTo>
                    <a:pt x="83862" y="488789"/>
                  </a:lnTo>
                  <a:lnTo>
                    <a:pt x="55243" y="455427"/>
                  </a:lnTo>
                  <a:lnTo>
                    <a:pt x="31958" y="417910"/>
                  </a:lnTo>
                  <a:lnTo>
                    <a:pt x="14596" y="376827"/>
                  </a:lnTo>
                  <a:lnTo>
                    <a:pt x="3746" y="332770"/>
                  </a:lnTo>
                  <a:lnTo>
                    <a:pt x="0" y="286314"/>
                  </a:lnTo>
                  <a:lnTo>
                    <a:pt x="3746" y="239882"/>
                  </a:lnTo>
                  <a:lnTo>
                    <a:pt x="14596" y="195825"/>
                  </a:lnTo>
                  <a:lnTo>
                    <a:pt x="31958" y="154743"/>
                  </a:lnTo>
                  <a:lnTo>
                    <a:pt x="55243" y="117225"/>
                  </a:lnTo>
                  <a:lnTo>
                    <a:pt x="83862" y="83863"/>
                  </a:lnTo>
                  <a:lnTo>
                    <a:pt x="117225" y="55244"/>
                  </a:lnTo>
                  <a:lnTo>
                    <a:pt x="154742" y="31959"/>
                  </a:lnTo>
                  <a:lnTo>
                    <a:pt x="195824" y="14597"/>
                  </a:lnTo>
                  <a:lnTo>
                    <a:pt x="239881" y="3747"/>
                  </a:lnTo>
                  <a:lnTo>
                    <a:pt x="286325" y="0"/>
                  </a:lnTo>
                  <a:lnTo>
                    <a:pt x="332768" y="3747"/>
                  </a:lnTo>
                  <a:lnTo>
                    <a:pt x="376826" y="14597"/>
                  </a:lnTo>
                  <a:lnTo>
                    <a:pt x="417909" y="31959"/>
                  </a:lnTo>
                  <a:lnTo>
                    <a:pt x="455426" y="55244"/>
                  </a:lnTo>
                  <a:lnTo>
                    <a:pt x="488789" y="83863"/>
                  </a:lnTo>
                  <a:lnTo>
                    <a:pt x="517408" y="117225"/>
                  </a:lnTo>
                  <a:lnTo>
                    <a:pt x="540693" y="154743"/>
                  </a:lnTo>
                  <a:lnTo>
                    <a:pt x="558055" y="195825"/>
                  </a:lnTo>
                  <a:lnTo>
                    <a:pt x="568905" y="239882"/>
                  </a:lnTo>
                  <a:lnTo>
                    <a:pt x="572650" y="286326"/>
                  </a:lnTo>
                  <a:lnTo>
                    <a:pt x="568905" y="332770"/>
                  </a:lnTo>
                  <a:lnTo>
                    <a:pt x="558055" y="376827"/>
                  </a:lnTo>
                  <a:lnTo>
                    <a:pt x="540693" y="417910"/>
                  </a:lnTo>
                  <a:lnTo>
                    <a:pt x="517408" y="455427"/>
                  </a:lnTo>
                  <a:lnTo>
                    <a:pt x="488789" y="488789"/>
                  </a:lnTo>
                  <a:lnTo>
                    <a:pt x="455426" y="517408"/>
                  </a:lnTo>
                  <a:lnTo>
                    <a:pt x="417909" y="540693"/>
                  </a:lnTo>
                  <a:lnTo>
                    <a:pt x="376826" y="558055"/>
                  </a:lnTo>
                  <a:lnTo>
                    <a:pt x="332768" y="568905"/>
                  </a:lnTo>
                  <a:lnTo>
                    <a:pt x="286325" y="5726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01577" y="764337"/>
              <a:ext cx="233045" cy="281305"/>
            </a:xfrm>
            <a:custGeom>
              <a:avLst/>
              <a:gdLst/>
              <a:ahLst/>
              <a:cxnLst/>
              <a:rect l="l" t="t" r="r" b="b"/>
              <a:pathLst>
                <a:path w="233044" h="281305">
                  <a:moveTo>
                    <a:pt x="0" y="0"/>
                  </a:moveTo>
                  <a:lnTo>
                    <a:pt x="3746" y="46425"/>
                  </a:lnTo>
                  <a:lnTo>
                    <a:pt x="14594" y="90477"/>
                  </a:lnTo>
                  <a:lnTo>
                    <a:pt x="31954" y="131554"/>
                  </a:lnTo>
                  <a:lnTo>
                    <a:pt x="55236" y="169066"/>
                  </a:lnTo>
                  <a:lnTo>
                    <a:pt x="83850" y="202424"/>
                  </a:lnTo>
                  <a:lnTo>
                    <a:pt x="117209" y="231039"/>
                  </a:lnTo>
                  <a:lnTo>
                    <a:pt x="154721" y="254321"/>
                  </a:lnTo>
                  <a:lnTo>
                    <a:pt x="195798" y="271681"/>
                  </a:lnTo>
                  <a:lnTo>
                    <a:pt x="232579" y="28073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2048" y="808510"/>
              <a:ext cx="246092" cy="24609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387883" y="478038"/>
              <a:ext cx="281305" cy="233045"/>
            </a:xfrm>
            <a:custGeom>
              <a:avLst/>
              <a:gdLst/>
              <a:ahLst/>
              <a:cxnLst/>
              <a:rect l="l" t="t" r="r" b="b"/>
              <a:pathLst>
                <a:path w="281305" h="233045">
                  <a:moveTo>
                    <a:pt x="280731" y="232576"/>
                  </a:moveTo>
                  <a:lnTo>
                    <a:pt x="254314" y="154720"/>
                  </a:lnTo>
                  <a:lnTo>
                    <a:pt x="231032" y="117208"/>
                  </a:lnTo>
                  <a:lnTo>
                    <a:pt x="202417" y="83850"/>
                  </a:lnTo>
                  <a:lnTo>
                    <a:pt x="169059" y="55235"/>
                  </a:lnTo>
                  <a:lnTo>
                    <a:pt x="131547" y="31953"/>
                  </a:lnTo>
                  <a:lnTo>
                    <a:pt x="90470" y="14593"/>
                  </a:lnTo>
                  <a:lnTo>
                    <a:pt x="46418" y="3745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6271" y="2517943"/>
              <a:ext cx="17170400" cy="7404100"/>
            </a:xfrm>
            <a:custGeom>
              <a:avLst/>
              <a:gdLst/>
              <a:ahLst/>
              <a:cxnLst/>
              <a:rect l="l" t="t" r="r" b="b"/>
              <a:pathLst>
                <a:path w="17170400" h="7404100">
                  <a:moveTo>
                    <a:pt x="17170173" y="7403752"/>
                  </a:moveTo>
                  <a:lnTo>
                    <a:pt x="0" y="7403752"/>
                  </a:lnTo>
                  <a:lnTo>
                    <a:pt x="0" y="0"/>
                  </a:lnTo>
                  <a:lnTo>
                    <a:pt x="17170173" y="0"/>
                  </a:lnTo>
                  <a:lnTo>
                    <a:pt x="17170173" y="7403752"/>
                  </a:lnTo>
                  <a:close/>
                </a:path>
              </a:pathLst>
            </a:custGeom>
            <a:solidFill>
              <a:srgbClr val="EC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7470" y="2499142"/>
              <a:ext cx="17207230" cy="7441565"/>
            </a:xfrm>
            <a:custGeom>
              <a:avLst/>
              <a:gdLst/>
              <a:ahLst/>
              <a:cxnLst/>
              <a:rect l="l" t="t" r="r" b="b"/>
              <a:pathLst>
                <a:path w="17207230" h="7441565">
                  <a:moveTo>
                    <a:pt x="37602" y="7441354"/>
                  </a:moveTo>
                  <a:lnTo>
                    <a:pt x="0" y="7441354"/>
                  </a:lnTo>
                  <a:lnTo>
                    <a:pt x="0" y="0"/>
                  </a:lnTo>
                  <a:lnTo>
                    <a:pt x="37602" y="0"/>
                  </a:lnTo>
                  <a:lnTo>
                    <a:pt x="37602" y="7441354"/>
                  </a:lnTo>
                  <a:close/>
                </a:path>
                <a:path w="17207230" h="7441565">
                  <a:moveTo>
                    <a:pt x="17170173" y="37602"/>
                  </a:moveTo>
                  <a:lnTo>
                    <a:pt x="37602" y="37602"/>
                  </a:lnTo>
                  <a:lnTo>
                    <a:pt x="37602" y="0"/>
                  </a:lnTo>
                  <a:lnTo>
                    <a:pt x="17170173" y="0"/>
                  </a:lnTo>
                  <a:lnTo>
                    <a:pt x="17170173" y="37602"/>
                  </a:lnTo>
                  <a:close/>
                </a:path>
                <a:path w="17207230" h="7441565">
                  <a:moveTo>
                    <a:pt x="17207101" y="7441354"/>
                  </a:moveTo>
                  <a:lnTo>
                    <a:pt x="17170173" y="7441354"/>
                  </a:lnTo>
                  <a:lnTo>
                    <a:pt x="17207101" y="0"/>
                  </a:lnTo>
                  <a:lnTo>
                    <a:pt x="17207101" y="7441354"/>
                  </a:lnTo>
                  <a:close/>
                </a:path>
                <a:path w="17207230" h="7441565">
                  <a:moveTo>
                    <a:pt x="17170173" y="7441354"/>
                  </a:moveTo>
                  <a:lnTo>
                    <a:pt x="37602" y="7441354"/>
                  </a:lnTo>
                  <a:lnTo>
                    <a:pt x="37602" y="7403752"/>
                  </a:lnTo>
                  <a:lnTo>
                    <a:pt x="17170173" y="7403752"/>
                  </a:lnTo>
                  <a:lnTo>
                    <a:pt x="17170173" y="7441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51383" y="2676582"/>
            <a:ext cx="16532225" cy="682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l">
              <a:lnSpc>
                <a:spcPct val="100000"/>
              </a:lnSpc>
              <a:spcBef>
                <a:spcPts val="100"/>
              </a:spcBef>
            </a:pPr>
            <a:r>
              <a:rPr lang="es-ES" sz="4400" spc="635" dirty="0">
                <a:solidFill>
                  <a:srgbClr val="2B2E45"/>
                </a:solidFill>
                <a:latin typeface="Arial MT"/>
                <a:cs typeface="Arial MT"/>
              </a:rPr>
              <a:t>Estás sentado frente a tu hijo en la mesa de la cocina mientras él hace su tarea de matemáticas. Notas que no muestran su trabajo (algo que su profesor de matemáticas</a:t>
            </a:r>
          </a:p>
          <a:p>
            <a:pPr marL="12065" marR="5080" indent="-635" algn="l">
              <a:lnSpc>
                <a:spcPct val="100000"/>
              </a:lnSpc>
              <a:spcBef>
                <a:spcPts val="100"/>
              </a:spcBef>
            </a:pPr>
            <a:r>
              <a:rPr lang="es-ES" sz="4400" spc="635" dirty="0">
                <a:solidFill>
                  <a:srgbClr val="2B2E45"/>
                </a:solidFill>
                <a:latin typeface="Arial MT"/>
                <a:cs typeface="Arial MT"/>
              </a:rPr>
              <a:t>mencionaron que tenían margen de mejora durante las conferencias de padres y maestros).</a:t>
            </a:r>
          </a:p>
          <a:p>
            <a:pPr marL="12065" marR="5080" indent="-635" algn="l">
              <a:lnSpc>
                <a:spcPct val="100000"/>
              </a:lnSpc>
              <a:spcBef>
                <a:spcPts val="100"/>
              </a:spcBef>
            </a:pPr>
            <a:r>
              <a:rPr lang="es-ES" sz="4400" spc="635" dirty="0">
                <a:solidFill>
                  <a:srgbClr val="2B2E45"/>
                </a:solidFill>
                <a:latin typeface="Arial MT"/>
                <a:cs typeface="Arial MT"/>
              </a:rPr>
              <a:t>Cuando les preguntas al respecto, dicen:</a:t>
            </a:r>
          </a:p>
          <a:p>
            <a:pPr marL="12065" marR="5080" indent="-635" algn="l">
              <a:lnSpc>
                <a:spcPct val="100000"/>
              </a:lnSpc>
              <a:spcBef>
                <a:spcPts val="100"/>
              </a:spcBef>
            </a:pPr>
            <a:r>
              <a:rPr lang="es-ES" sz="4400" spc="635" dirty="0">
                <a:solidFill>
                  <a:srgbClr val="2B2E45"/>
                </a:solidFill>
                <a:latin typeface="Arial MT"/>
                <a:cs typeface="Arial MT"/>
              </a:rPr>
              <a:t>“¡Cada vez que muestro mi trabajo, recibo la respuesta equivocada! Déjame hacerlo a mi manera”.</a:t>
            </a:r>
            <a:endParaRPr sz="4400" dirty="0">
              <a:latin typeface="Arial MT"/>
              <a:cs typeface="Arial MT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A04E64E-F29C-5749-35A4-774A75C5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727018"/>
            <a:ext cx="18200428" cy="4078039"/>
          </a:xfrm>
        </p:spPr>
        <p:txBody>
          <a:bodyPr/>
          <a:lstStyle/>
          <a:p>
            <a:r>
              <a:rPr lang="en-US" sz="9600" dirty="0"/>
              <a:t>¿Le </a:t>
            </a:r>
            <a:r>
              <a:rPr lang="en-US" sz="9600" dirty="0" err="1"/>
              <a:t>suena</a:t>
            </a:r>
            <a:r>
              <a:rPr lang="en-US" sz="9600" dirty="0"/>
              <a:t> familiar?</a:t>
            </a:r>
            <a:br>
              <a:rPr lang="en-US" sz="9600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966</Words>
  <Application>Microsoft Macintosh PowerPoint</Application>
  <PresentationFormat>Custom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MT</vt:lpstr>
      <vt:lpstr>Trebuchet MS</vt:lpstr>
      <vt:lpstr>Office Theme</vt:lpstr>
      <vt:lpstr>Equilibrando</vt:lpstr>
      <vt:lpstr>Un poco sobre la presentadora</vt:lpstr>
      <vt:lpstr>¿Por qué el funcionamiento ejecutivo y los estudiantes superdotados?</vt:lpstr>
      <vt:lpstr>¿Qué es la función ejecutiva?</vt:lpstr>
      <vt:lpstr>PowerPoint Presentation</vt:lpstr>
      <vt:lpstr>PowerPoint Presentation</vt:lpstr>
      <vt:lpstr>PowerPoint Presentation</vt:lpstr>
      <vt:lpstr>Memoria de trabajo</vt:lpstr>
      <vt:lpstr>¿Le suena familiar? </vt:lpstr>
      <vt:lpstr>PowerPoint Presentation</vt:lpstr>
      <vt:lpstr>PowerPoint Presentation</vt:lpstr>
      <vt:lpstr>PowerPoint Presentation</vt:lpstr>
      <vt:lpstr>PowerPoint Presentation</vt:lpstr>
      <vt:lpstr>Lo más importante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 investigación</vt:lpstr>
      <vt:lpstr>¿Preguntas?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TAGT_Balancing Brilliance_Parent Webinar</dc:title>
  <dc:creator>Erika Lucas</dc:creator>
  <cp:keywords>DAGO3jFVvkM,BADxk5SDNUg</cp:keywords>
  <cp:lastModifiedBy>Emily Armstrong</cp:lastModifiedBy>
  <cp:revision>2</cp:revision>
  <dcterms:created xsi:type="dcterms:W3CDTF">2024-09-09T19:07:04Z</dcterms:created>
  <dcterms:modified xsi:type="dcterms:W3CDTF">2024-09-18T20:50:57Z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2024-09-02T00:00:00Z</vt:filetime>
  </property>
  <property fmtid="{D5CDD505-2E9C-101B-9397-08002B2CF9AE}" pid="3" name="Creator">
    <vt:lpwstr>Canva</vt:lpwstr>
  </property>
  <property fmtid="{D5CDD505-2E9C-101B-9397-08002B2CF9AE}" pid="4" name="LastSaved">
    <vt:filetime>2024-09-09T00:00:00Z</vt:filetime>
  </property>
  <property fmtid="{D5CDD505-2E9C-101B-9397-08002B2CF9AE}" pid="5" name="Producer">
    <vt:lpwstr>Canva</vt:lpwstr>
  </property>
</Properties>
</file>